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53" r:id="rId3"/>
    <p:sldMasterId id="2147483658" r:id="rId4"/>
    <p:sldMasterId id="2147483663" r:id="rId5"/>
    <p:sldMasterId id="2147483668" r:id="rId6"/>
    <p:sldMasterId id="2147483673" r:id="rId7"/>
    <p:sldMasterId id="2147483678" r:id="rId8"/>
    <p:sldMasterId id="2147483683" r:id="rId9"/>
  </p:sldMasterIdLst>
  <p:notesMasterIdLst>
    <p:notesMasterId r:id="rId11"/>
  </p:notesMasterIdLst>
  <p:sldIdLst>
    <p:sldId id="345" r:id="rId10"/>
    <p:sldId id="496" r:id="rId12"/>
    <p:sldId id="341" r:id="rId13"/>
    <p:sldId id="361" r:id="rId14"/>
    <p:sldId id="584" r:id="rId15"/>
    <p:sldId id="454" r:id="rId16"/>
    <p:sldId id="587" r:id="rId17"/>
    <p:sldId id="586" r:id="rId18"/>
    <p:sldId id="585" r:id="rId19"/>
    <p:sldId id="456" r:id="rId20"/>
    <p:sldId id="418" r:id="rId21"/>
    <p:sldId id="455" r:id="rId22"/>
    <p:sldId id="458" r:id="rId23"/>
    <p:sldId id="459" r:id="rId24"/>
    <p:sldId id="542" r:id="rId25"/>
    <p:sldId id="543" r:id="rId26"/>
    <p:sldId id="381" r:id="rId27"/>
    <p:sldId id="338" r:id="rId28"/>
    <p:sldId id="544" r:id="rId29"/>
    <p:sldId id="545" r:id="rId30"/>
    <p:sldId id="344" r:id="rId31"/>
    <p:sldId id="417" r:id="rId32"/>
    <p:sldId id="323" r:id="rId33"/>
    <p:sldId id="419" r:id="rId34"/>
    <p:sldId id="388" r:id="rId35"/>
    <p:sldId id="414" r:id="rId36"/>
    <p:sldId id="415" r:id="rId37"/>
    <p:sldId id="546" r:id="rId38"/>
    <p:sldId id="313" r:id="rId39"/>
    <p:sldId id="386" r:id="rId40"/>
    <p:sldId id="324" r:id="rId41"/>
    <p:sldId id="413" r:id="rId42"/>
    <p:sldId id="376" r:id="rId43"/>
    <p:sldId id="318" r:id="rId44"/>
    <p:sldId id="390" r:id="rId45"/>
    <p:sldId id="420" r:id="rId46"/>
    <p:sldId id="367" r:id="rId47"/>
    <p:sldId id="368" r:id="rId48"/>
    <p:sldId id="369" r:id="rId49"/>
    <p:sldId id="375" r:id="rId50"/>
    <p:sldId id="410" r:id="rId51"/>
    <p:sldId id="411" r:id="rId52"/>
    <p:sldId id="412" r:id="rId53"/>
    <p:sldId id="355" r:id="rId54"/>
    <p:sldId id="547" r:id="rId55"/>
    <p:sldId id="391" r:id="rId56"/>
    <p:sldId id="387" r:id="rId57"/>
    <p:sldId id="366" r:id="rId58"/>
    <p:sldId id="637" r:id="rId59"/>
    <p:sldId id="312" r:id="rId60"/>
    <p:sldId id="350" r:id="rId61"/>
    <p:sldId id="389" r:id="rId62"/>
    <p:sldId id="377" r:id="rId63"/>
    <p:sldId id="378" r:id="rId64"/>
    <p:sldId id="497" r:id="rId65"/>
    <p:sldId id="385" r:id="rId66"/>
  </p:sldIdLst>
  <p:sldSz cx="18288000" cy="10287000"/>
  <p:notesSz cx="18288000" cy="10287000"/>
  <p:embeddedFontLst>
    <p:embeddedFont>
      <p:font typeface="Calibri" panose="020F0502020204030204" pitchFamily="34" charset="0"/>
      <p:regular r:id="rId70"/>
      <p:bold r:id="rId71"/>
      <p:italic r:id="rId72"/>
      <p:boldItalic r:id="rId73"/>
    </p:embeddedFont>
    <p:embeddedFont>
      <p:font typeface="黑体" panose="02010609060101010101" pitchFamily="49" charset="-122"/>
      <p:regular r:id="rId74"/>
    </p:embeddedFont>
    <p:embeddedFont>
      <p:font typeface="微软雅黑" panose="020B0503020204020204" pitchFamily="34" charset="-122"/>
      <p:regular r:id="rId75"/>
    </p:embeddedFont>
    <p:embeddedFont>
      <p:font typeface="KGLSPW+Helvetica" panose="020B0604020202020204" charset="0"/>
      <p:regular r:id="rId76"/>
    </p:embeddedFont>
    <p:embeddedFont>
      <p:font typeface="等线" panose="02010600030101010101" charset="-122"/>
      <p:regular r:id="rId77"/>
    </p:embeddedFont>
    <p:embeddedFont>
      <p:font typeface="仿宋" panose="02010609060101010101" pitchFamily="49" charset="-122"/>
      <p:regular r:id="rId78"/>
    </p:embeddedFont>
  </p:embeddedFontLst>
  <p:custDataLst>
    <p:tags r:id="rId79"/>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51" d="100"/>
          <a:sy n="51" d="100"/>
        </p:scale>
        <p:origin x="260" y="44"/>
      </p:cViewPr>
      <p:guideLst>
        <p:guide orient="horz" pos="3168"/>
        <p:guide pos="244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9" Type="http://schemas.openxmlformats.org/officeDocument/2006/relationships/tags" Target="tags/tag3.xml"/><Relationship Id="rId78" Type="http://schemas.openxmlformats.org/officeDocument/2006/relationships/font" Target="fonts/font9.fntdata"/><Relationship Id="rId77" Type="http://schemas.openxmlformats.org/officeDocument/2006/relationships/font" Target="fonts/font8.fntdata"/><Relationship Id="rId76" Type="http://schemas.openxmlformats.org/officeDocument/2006/relationships/font" Target="fonts/font7.fntdata"/><Relationship Id="rId75" Type="http://schemas.openxmlformats.org/officeDocument/2006/relationships/font" Target="fonts/font6.fntdata"/><Relationship Id="rId74" Type="http://schemas.openxmlformats.org/officeDocument/2006/relationships/font" Target="fonts/font5.fntdata"/><Relationship Id="rId73" Type="http://schemas.openxmlformats.org/officeDocument/2006/relationships/font" Target="fonts/font4.fntdata"/><Relationship Id="rId72" Type="http://schemas.openxmlformats.org/officeDocument/2006/relationships/font" Target="fonts/font3.fntdata"/><Relationship Id="rId71" Type="http://schemas.openxmlformats.org/officeDocument/2006/relationships/font" Target="fonts/font2.fntdata"/><Relationship Id="rId70" Type="http://schemas.openxmlformats.org/officeDocument/2006/relationships/font" Target="fonts/font1.fntdata"/><Relationship Id="rId7" Type="http://schemas.openxmlformats.org/officeDocument/2006/relationships/slideMaster" Target="slideMasters/slideMaster6.xml"/><Relationship Id="rId69" Type="http://schemas.openxmlformats.org/officeDocument/2006/relationships/tableStyles" Target="tableStyles.xml"/><Relationship Id="rId68" Type="http://schemas.openxmlformats.org/officeDocument/2006/relationships/viewProps" Target="viewProps.xml"/><Relationship Id="rId67" Type="http://schemas.openxmlformats.org/officeDocument/2006/relationships/presProps" Target="presProps.xml"/><Relationship Id="rId66" Type="http://schemas.openxmlformats.org/officeDocument/2006/relationships/slide" Target="slides/slide56.xml"/><Relationship Id="rId65" Type="http://schemas.openxmlformats.org/officeDocument/2006/relationships/slide" Target="slides/slide55.xml"/><Relationship Id="rId64" Type="http://schemas.openxmlformats.org/officeDocument/2006/relationships/slide" Target="slides/slide54.xml"/><Relationship Id="rId63" Type="http://schemas.openxmlformats.org/officeDocument/2006/relationships/slide" Target="slides/slide53.xml"/><Relationship Id="rId62" Type="http://schemas.openxmlformats.org/officeDocument/2006/relationships/slide" Target="slides/slide52.xml"/><Relationship Id="rId61" Type="http://schemas.openxmlformats.org/officeDocument/2006/relationships/slide" Target="slides/slide51.xml"/><Relationship Id="rId60" Type="http://schemas.openxmlformats.org/officeDocument/2006/relationships/slide" Target="slides/slide50.xml"/><Relationship Id="rId6" Type="http://schemas.openxmlformats.org/officeDocument/2006/relationships/slideMaster" Target="slideMasters/slideMaster5.xml"/><Relationship Id="rId59" Type="http://schemas.openxmlformats.org/officeDocument/2006/relationships/slide" Target="slides/slide49.xml"/><Relationship Id="rId58" Type="http://schemas.openxmlformats.org/officeDocument/2006/relationships/slide" Target="slides/slide48.xml"/><Relationship Id="rId57" Type="http://schemas.openxmlformats.org/officeDocument/2006/relationships/slide" Target="slides/slide47.xml"/><Relationship Id="rId56" Type="http://schemas.openxmlformats.org/officeDocument/2006/relationships/slide" Target="slides/slide46.xml"/><Relationship Id="rId55" Type="http://schemas.openxmlformats.org/officeDocument/2006/relationships/slide" Target="slides/slide45.xml"/><Relationship Id="rId54" Type="http://schemas.openxmlformats.org/officeDocument/2006/relationships/slide" Target="slides/slide44.xml"/><Relationship Id="rId53" Type="http://schemas.openxmlformats.org/officeDocument/2006/relationships/slide" Target="slides/slide43.xml"/><Relationship Id="rId52" Type="http://schemas.openxmlformats.org/officeDocument/2006/relationships/slide" Target="slides/slide42.xml"/><Relationship Id="rId51" Type="http://schemas.openxmlformats.org/officeDocument/2006/relationships/slide" Target="slides/slide41.xml"/><Relationship Id="rId50" Type="http://schemas.openxmlformats.org/officeDocument/2006/relationships/slide" Target="slides/slide40.xml"/><Relationship Id="rId5" Type="http://schemas.openxmlformats.org/officeDocument/2006/relationships/slideMaster" Target="slideMasters/slideMaster4.xml"/><Relationship Id="rId49" Type="http://schemas.openxmlformats.org/officeDocument/2006/relationships/slide" Target="slides/slide39.xml"/><Relationship Id="rId48" Type="http://schemas.openxmlformats.org/officeDocument/2006/relationships/slide" Target="slides/slide38.xml"/><Relationship Id="rId47" Type="http://schemas.openxmlformats.org/officeDocument/2006/relationships/slide" Target="slides/slide37.xml"/><Relationship Id="rId46" Type="http://schemas.openxmlformats.org/officeDocument/2006/relationships/slide" Target="slides/slide36.xml"/><Relationship Id="rId45" Type="http://schemas.openxmlformats.org/officeDocument/2006/relationships/slide" Target="slides/slide35.xml"/><Relationship Id="rId44" Type="http://schemas.openxmlformats.org/officeDocument/2006/relationships/slide" Target="slides/slide34.xml"/><Relationship Id="rId43" Type="http://schemas.openxmlformats.org/officeDocument/2006/relationships/slide" Target="slides/slide33.xml"/><Relationship Id="rId42" Type="http://schemas.openxmlformats.org/officeDocument/2006/relationships/slide" Target="slides/slide32.xml"/><Relationship Id="rId41" Type="http://schemas.openxmlformats.org/officeDocument/2006/relationships/slide" Target="slides/slide31.xml"/><Relationship Id="rId40" Type="http://schemas.openxmlformats.org/officeDocument/2006/relationships/slide" Target="slides/slide30.xml"/><Relationship Id="rId4" Type="http://schemas.openxmlformats.org/officeDocument/2006/relationships/slideMaster" Target="slideMasters/slideMaster3.xml"/><Relationship Id="rId39" Type="http://schemas.openxmlformats.org/officeDocument/2006/relationships/slide" Target="slides/slide29.xml"/><Relationship Id="rId38" Type="http://schemas.openxmlformats.org/officeDocument/2006/relationships/slide" Target="slides/slide28.xml"/><Relationship Id="rId37" Type="http://schemas.openxmlformats.org/officeDocument/2006/relationships/slide" Target="slides/slide27.xml"/><Relationship Id="rId36" Type="http://schemas.openxmlformats.org/officeDocument/2006/relationships/slide" Target="slides/slide26.xml"/><Relationship Id="rId35" Type="http://schemas.openxmlformats.org/officeDocument/2006/relationships/slide" Target="slides/slide25.xml"/><Relationship Id="rId34" Type="http://schemas.openxmlformats.org/officeDocument/2006/relationships/slide" Target="slides/slide24.xml"/><Relationship Id="rId33" Type="http://schemas.openxmlformats.org/officeDocument/2006/relationships/slide" Target="slides/slide23.xml"/><Relationship Id="rId32" Type="http://schemas.openxmlformats.org/officeDocument/2006/relationships/slide" Target="slides/slide22.xml"/><Relationship Id="rId31" Type="http://schemas.openxmlformats.org/officeDocument/2006/relationships/slide" Target="slides/slide21.xml"/><Relationship Id="rId30" Type="http://schemas.openxmlformats.org/officeDocument/2006/relationships/slide" Target="slides/slide20.xml"/><Relationship Id="rId3" Type="http://schemas.openxmlformats.org/officeDocument/2006/relationships/slideMaster" Target="slideMasters/slideMaster2.xml"/><Relationship Id="rId29" Type="http://schemas.openxmlformats.org/officeDocument/2006/relationships/slide" Target="slides/slide19.xml"/><Relationship Id="rId28" Type="http://schemas.openxmlformats.org/officeDocument/2006/relationships/slide" Target="slides/slide18.xml"/><Relationship Id="rId27" Type="http://schemas.openxmlformats.org/officeDocument/2006/relationships/slide" Target="slides/slide17.xml"/><Relationship Id="rId26" Type="http://schemas.openxmlformats.org/officeDocument/2006/relationships/slide" Target="slides/slide16.xml"/><Relationship Id="rId25" Type="http://schemas.openxmlformats.org/officeDocument/2006/relationships/slide" Target="slides/slide15.xml"/><Relationship Id="rId24" Type="http://schemas.openxmlformats.org/officeDocument/2006/relationships/slide" Target="slides/slide14.xml"/><Relationship Id="rId23" Type="http://schemas.openxmlformats.org/officeDocument/2006/relationships/slide" Target="slides/slide13.xml"/><Relationship Id="rId22" Type="http://schemas.openxmlformats.org/officeDocument/2006/relationships/slide" Target="slides/slide12.xml"/><Relationship Id="rId21" Type="http://schemas.openxmlformats.org/officeDocument/2006/relationships/slide" Target="slides/slide11.xml"/><Relationship Id="rId20" Type="http://schemas.openxmlformats.org/officeDocument/2006/relationships/slide" Target="slides/slide10.xml"/><Relationship Id="rId2" Type="http://schemas.openxmlformats.org/officeDocument/2006/relationships/theme" Target="theme/theme1.xml"/><Relationship Id="rId19" Type="http://schemas.openxmlformats.org/officeDocument/2006/relationships/slide" Target="slides/slide9.xml"/><Relationship Id="rId18" Type="http://schemas.openxmlformats.org/officeDocument/2006/relationships/slide" Target="slides/slide8.xml"/><Relationship Id="rId17" Type="http://schemas.openxmlformats.org/officeDocument/2006/relationships/slide" Target="slides/slide7.xml"/><Relationship Id="rId16" Type="http://schemas.openxmlformats.org/officeDocument/2006/relationships/slide" Target="slides/slide6.xml"/><Relationship Id="rId15" Type="http://schemas.openxmlformats.org/officeDocument/2006/relationships/slide" Target="slides/slide5.xml"/><Relationship Id="rId14" Type="http://schemas.openxmlformats.org/officeDocument/2006/relationships/slide" Target="slides/slide4.xml"/><Relationship Id="rId13" Type="http://schemas.openxmlformats.org/officeDocument/2006/relationships/slide" Target="slides/slide3.xml"/><Relationship Id="rId12" Type="http://schemas.openxmlformats.org/officeDocument/2006/relationships/slide" Target="slides/slide2.xml"/><Relationship Id="rId11" Type="http://schemas.openxmlformats.org/officeDocument/2006/relationships/notesMaster" Target="notesMasters/notesMaster1.xml"/><Relationship Id="rId10" Type="http://schemas.openxmlformats.org/officeDocument/2006/relationships/slide" Target="slides/slide1.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7924800" cy="515938"/>
          </a:xfrm>
          <a:prstGeom prst="rect">
            <a:avLst/>
          </a:prstGeom>
        </p:spPr>
        <p:txBody>
          <a:bodyPr vert="horz" lIns="91440" tIns="45720" rIns="91440" bIns="45720" rtlCol="0"/>
          <a:lstStyle>
            <a:lvl1pPr algn="l" eaLnBrk="0" hangingPunct="0">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 name="日期占位符 2"/>
          <p:cNvSpPr>
            <a:spLocks noGrp="1"/>
          </p:cNvSpPr>
          <p:nvPr>
            <p:ph type="dt" idx="1"/>
          </p:nvPr>
        </p:nvSpPr>
        <p:spPr>
          <a:xfrm>
            <a:off x="10358438" y="0"/>
            <a:ext cx="7924800" cy="515938"/>
          </a:xfrm>
          <a:prstGeom prst="rect">
            <a:avLst/>
          </a:prstGeom>
        </p:spPr>
        <p:txBody>
          <a:bodyPr vert="horz" lIns="91440" tIns="45720" rIns="91440" bIns="45720" rtlCol="0"/>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4527D13F-183A-4050-B3BB-891A5002307A}" type="datetimeFigureOut">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4" name="幻灯片图像占位符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1828800" y="4951413"/>
            <a:ext cx="14630400" cy="4049713"/>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771063"/>
            <a:ext cx="7924800" cy="515938"/>
          </a:xfrm>
          <a:prstGeom prst="rect">
            <a:avLst/>
          </a:prstGeom>
        </p:spPr>
        <p:txBody>
          <a:bodyPr vert="horz" lIns="91440" tIns="45720" rIns="91440" bIns="45720" rtlCol="0" anchor="b"/>
          <a:lstStyle>
            <a:lvl1pPr algn="l" eaLnBrk="0" hangingPunct="0">
              <a:defRPr sz="1200"/>
            </a:lvl1pP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10358438" y="9771063"/>
            <a:ext cx="7924800" cy="515938"/>
          </a:xfrm>
          <a:prstGeom prst="rect">
            <a:avLst/>
          </a:prstGeom>
        </p:spPr>
        <p:txBody>
          <a:bodyPr vert="horz" lIns="91440" tIns="45720" rIns="91440" bIns="45720" rtlCol="0" anchor="b"/>
          <a:lstStyle>
            <a:lvl1pPr algn="r" eaLnBrk="0" hangingPunct="0">
              <a:defRPr sz="1200"/>
            </a:lvl1pPr>
          </a:lstStyle>
          <a:p>
            <a:pPr marL="0" marR="0" lvl="0" indent="0" algn="r" defTabSz="914400" rtl="0" eaLnBrk="0" fontAlgn="base" latinLnBrk="0" hangingPunct="0">
              <a:lnSpc>
                <a:spcPct val="100000"/>
              </a:lnSpc>
              <a:spcBef>
                <a:spcPct val="0"/>
              </a:spcBef>
              <a:spcAft>
                <a:spcPct val="0"/>
              </a:spcAft>
              <a:buClrTx/>
              <a:buSzTx/>
              <a:buFontTx/>
              <a:buNone/>
              <a:defRPr/>
            </a:pPr>
            <a:fld id="{9FB79E3A-F3F3-4443-B5EB-9DD3C26CC37C}" type="slidenum">
              <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rPr>
            </a:fld>
            <a:endParaRPr kumimoji="0" lang="zh-CN" altLang="en-US" sz="12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3" name="幻灯片图像占位符 1"/>
          <p:cNvSpPr>
            <a:spLocks noGrp="1" noRot="1" noChangeAspect="1" noTextEdit="1"/>
          </p:cNvSpPr>
          <p:nvPr>
            <p:ph type="sldImg"/>
          </p:nvPr>
        </p:nvSpPr>
        <p:spPr>
          <a:ln>
            <a:solidFill>
              <a:srgbClr val="000000"/>
            </a:solidFill>
            <a:miter/>
          </a:ln>
        </p:spPr>
      </p:sp>
      <p:sp>
        <p:nvSpPr>
          <p:cNvPr id="18434" name="备注占位符 2"/>
          <p:cNvSpPr>
            <a:spLocks noGrp="1"/>
          </p:cNvSpPr>
          <p:nvPr>
            <p:ph type="body"/>
          </p:nvPr>
        </p:nvSpPr>
        <p:spPr>
          <a:xfrm>
            <a:off x="1828800" y="4951413"/>
            <a:ext cx="14630400" cy="4049712"/>
          </a:xfrm>
          <a:noFill/>
          <a:ln>
            <a:noFill/>
          </a:ln>
        </p:spPr>
        <p:txBody>
          <a:bodyPr wrap="square" lIns="91440" tIns="45720" rIns="91440" bIns="45720" anchor="t" anchorCtr="0"/>
          <a:p>
            <a:pPr lvl="0" eaLnBrk="1" hangingPunct="1">
              <a:spcBef>
                <a:spcPct val="0"/>
              </a:spcBef>
            </a:pPr>
            <a:endParaRPr lang="zh-CN" altLang="en-US" dirty="0"/>
          </a:p>
        </p:txBody>
      </p:sp>
      <p:sp>
        <p:nvSpPr>
          <p:cNvPr id="18435" name="页脚占位符 1"/>
          <p:cNvSpPr txBox="1">
            <a:spLocks noGrp="1"/>
          </p:cNvSpPr>
          <p:nvPr>
            <p:ph type="ftr" sz="quarter"/>
          </p:nvPr>
        </p:nvSpPr>
        <p:spPr>
          <a:xfrm>
            <a:off x="0" y="9771063"/>
            <a:ext cx="7924800" cy="515937"/>
          </a:xfrm>
          <a:prstGeom prst="rect">
            <a:avLst/>
          </a:prstGeom>
          <a:noFill/>
          <a:ln w="9525">
            <a:noFill/>
          </a:ln>
        </p:spPr>
        <p:txBody>
          <a:bodyPr vert="horz" lIns="91440" tIns="45720" rIns="91440" bIns="45720" anchor="b" anchorCtr="0"/>
          <a:p>
            <a:pPr lvl="0" eaLnBrk="0" hangingPunct="0"/>
            <a:endParaRPr lang="zh-CN" altLang="en-US" sz="1200" dirty="0">
              <a:latin typeface="Arial" panose="020B0604020202020204" pitchFamily="34" charset="0"/>
              <a:ea typeface="宋体" panose="02010600030101010101" pitchFamily="2" charset="-122"/>
            </a:endParaRPr>
          </a:p>
        </p:txBody>
      </p:sp>
      <p:sp>
        <p:nvSpPr>
          <p:cNvPr id="18436" name="灯片编号占位符 2"/>
          <p:cNvSpPr txBox="1">
            <a:spLocks noGrp="1"/>
          </p:cNvSpPr>
          <p:nvPr>
            <p:ph type="sldNum" sz="quarter"/>
          </p:nvPr>
        </p:nvSpPr>
        <p:spPr>
          <a:xfrm>
            <a:off x="10358438" y="9771063"/>
            <a:ext cx="7924800" cy="515937"/>
          </a:xfrm>
          <a:prstGeom prst="rect">
            <a:avLst/>
          </a:prstGeom>
          <a:noFill/>
          <a:ln w="9525">
            <a:noFill/>
          </a:ln>
        </p:spPr>
        <p:txBody>
          <a:bodyPr vert="horz" lIns="91440" tIns="45720" rIns="91440" bIns="45720" anchor="b" anchorCtr="0"/>
          <a:p>
            <a:pPr lvl="0" algn="r" eaLnBrk="0" hangingPunct="0"/>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5" name="幻灯片图像占位符 1"/>
          <p:cNvSpPr>
            <a:spLocks noGrp="1" noRot="1" noChangeAspect="1" noTextEdit="1"/>
          </p:cNvSpPr>
          <p:nvPr>
            <p:ph type="sldImg"/>
          </p:nvPr>
        </p:nvSpPr>
        <p:spPr>
          <a:ln>
            <a:solidFill>
              <a:srgbClr val="000000"/>
            </a:solidFill>
            <a:miter/>
          </a:ln>
        </p:spPr>
      </p:sp>
      <p:sp>
        <p:nvSpPr>
          <p:cNvPr id="21506" name="备注占位符 2"/>
          <p:cNvSpPr>
            <a:spLocks noGrp="1"/>
          </p:cNvSpPr>
          <p:nvPr>
            <p:ph type="body"/>
          </p:nvPr>
        </p:nvSpPr>
        <p:spPr>
          <a:xfrm>
            <a:off x="1828800" y="4951413"/>
            <a:ext cx="14630400" cy="4049712"/>
          </a:xfrm>
          <a:noFill/>
          <a:ln>
            <a:noFill/>
          </a:ln>
        </p:spPr>
        <p:txBody>
          <a:bodyPr wrap="square" lIns="91440" tIns="45720" rIns="91440" bIns="45720" anchor="t" anchorCtr="0"/>
          <a:p>
            <a:pPr lvl="0"/>
            <a:endParaRPr lang="zh-CN" altLang="en-US" dirty="0"/>
          </a:p>
        </p:txBody>
      </p:sp>
      <p:sp>
        <p:nvSpPr>
          <p:cNvPr id="21507" name="灯片编号占位符 3"/>
          <p:cNvSpPr txBox="1">
            <a:spLocks noGrp="1"/>
          </p:cNvSpPr>
          <p:nvPr>
            <p:ph type="sldNum" sz="quarter"/>
          </p:nvPr>
        </p:nvSpPr>
        <p:spPr>
          <a:xfrm>
            <a:off x="10358438" y="9771063"/>
            <a:ext cx="7924800" cy="515937"/>
          </a:xfrm>
          <a:prstGeom prst="rect">
            <a:avLst/>
          </a:prstGeom>
          <a:noFill/>
          <a:ln w="9525">
            <a:noFill/>
          </a:ln>
        </p:spPr>
        <p:txBody>
          <a:bodyPr vert="horz" lIns="91440" tIns="45720" rIns="91440" bIns="45720" anchor="b" anchorCtr="0"/>
          <a:p>
            <a:pPr lvl="0" algn="r" eaLnBrk="0" hangingPunct="0"/>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5" name="幻灯片图像占位符 1"/>
          <p:cNvSpPr>
            <a:spLocks noGrp="1" noRot="1" noChangeAspect="1" noTextEdit="1"/>
          </p:cNvSpPr>
          <p:nvPr>
            <p:ph type="sldImg"/>
          </p:nvPr>
        </p:nvSpPr>
        <p:spPr>
          <a:ln>
            <a:solidFill>
              <a:srgbClr val="000000"/>
            </a:solidFill>
            <a:miter/>
          </a:ln>
        </p:spPr>
      </p:sp>
      <p:sp>
        <p:nvSpPr>
          <p:cNvPr id="31746" name="备注占位符 2"/>
          <p:cNvSpPr>
            <a:spLocks noGrp="1"/>
          </p:cNvSpPr>
          <p:nvPr>
            <p:ph type="body"/>
          </p:nvPr>
        </p:nvSpPr>
        <p:spPr>
          <a:xfrm>
            <a:off x="1828800" y="4951413"/>
            <a:ext cx="14630400" cy="4049712"/>
          </a:xfrm>
          <a:noFill/>
          <a:ln>
            <a:noFill/>
          </a:ln>
        </p:spPr>
        <p:txBody>
          <a:bodyPr wrap="square" lIns="91440" tIns="45720" rIns="91440" bIns="45720" anchor="t" anchorCtr="0"/>
          <a:p>
            <a:pPr lvl="0" eaLnBrk="1" hangingPunct="1">
              <a:spcBef>
                <a:spcPct val="0"/>
              </a:spcBef>
            </a:pPr>
            <a:endParaRPr lang="zh-CN" altLang="en-US" dirty="0"/>
          </a:p>
        </p:txBody>
      </p:sp>
      <p:sp>
        <p:nvSpPr>
          <p:cNvPr id="31747" name="页脚占位符 1"/>
          <p:cNvSpPr txBox="1">
            <a:spLocks noGrp="1"/>
          </p:cNvSpPr>
          <p:nvPr>
            <p:ph type="ftr" sz="quarter"/>
          </p:nvPr>
        </p:nvSpPr>
        <p:spPr>
          <a:xfrm>
            <a:off x="0" y="9771063"/>
            <a:ext cx="7924800" cy="515937"/>
          </a:xfrm>
          <a:prstGeom prst="rect">
            <a:avLst/>
          </a:prstGeom>
          <a:noFill/>
          <a:ln w="9525">
            <a:noFill/>
          </a:ln>
        </p:spPr>
        <p:txBody>
          <a:bodyPr vert="horz" lIns="91440" tIns="45720" rIns="91440" bIns="45720" anchor="b" anchorCtr="0"/>
          <a:p>
            <a:pPr lvl="0" eaLnBrk="0" hangingPunct="0"/>
            <a:endParaRPr lang="zh-CN" altLang="en-US" sz="1200" dirty="0">
              <a:latin typeface="Arial" panose="020B0604020202020204" pitchFamily="34" charset="0"/>
              <a:ea typeface="宋体" panose="02010600030101010101" pitchFamily="2" charset="-122"/>
            </a:endParaRPr>
          </a:p>
        </p:txBody>
      </p:sp>
      <p:sp>
        <p:nvSpPr>
          <p:cNvPr id="31748" name="灯片编号占位符 2"/>
          <p:cNvSpPr txBox="1">
            <a:spLocks noGrp="1"/>
          </p:cNvSpPr>
          <p:nvPr>
            <p:ph type="sldNum" sz="quarter"/>
          </p:nvPr>
        </p:nvSpPr>
        <p:spPr>
          <a:xfrm>
            <a:off x="10358438" y="9771063"/>
            <a:ext cx="7924800" cy="515937"/>
          </a:xfrm>
          <a:prstGeom prst="rect">
            <a:avLst/>
          </a:prstGeom>
          <a:noFill/>
          <a:ln w="9525">
            <a:noFill/>
          </a:ln>
        </p:spPr>
        <p:txBody>
          <a:bodyPr vert="horz" lIns="91440" tIns="45720" rIns="91440" bIns="45720" anchor="b" anchorCtr="0"/>
          <a:p>
            <a:pPr lvl="0" algn="r" eaLnBrk="0" hangingPunct="0"/>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幻灯片图像占位符 1"/>
          <p:cNvSpPr>
            <a:spLocks noGrp="1" noRot="1" noChangeAspect="1" noTextEdit="1"/>
          </p:cNvSpPr>
          <p:nvPr>
            <p:ph type="sldImg"/>
          </p:nvPr>
        </p:nvSpPr>
        <p:spPr>
          <a:ln>
            <a:solidFill>
              <a:srgbClr val="000000"/>
            </a:solidFill>
            <a:miter/>
          </a:ln>
        </p:spPr>
      </p:sp>
      <p:sp>
        <p:nvSpPr>
          <p:cNvPr id="60418" name="备注占位符 2"/>
          <p:cNvSpPr>
            <a:spLocks noGrp="1"/>
          </p:cNvSpPr>
          <p:nvPr>
            <p:ph type="body"/>
          </p:nvPr>
        </p:nvSpPr>
        <p:spPr>
          <a:xfrm>
            <a:off x="1828800" y="4951413"/>
            <a:ext cx="14630400" cy="4049712"/>
          </a:xfrm>
          <a:noFill/>
          <a:ln>
            <a:noFill/>
          </a:ln>
        </p:spPr>
        <p:txBody>
          <a:bodyPr wrap="square" lIns="91440" tIns="45720" rIns="91440" bIns="45720" anchor="t" anchorCtr="0"/>
          <a:p>
            <a:pPr lvl="0"/>
            <a:endParaRPr lang="zh-CN" altLang="en-US" dirty="0"/>
          </a:p>
        </p:txBody>
      </p:sp>
      <p:sp>
        <p:nvSpPr>
          <p:cNvPr id="60419" name="灯片编号占位符 3"/>
          <p:cNvSpPr txBox="1">
            <a:spLocks noGrp="1"/>
          </p:cNvSpPr>
          <p:nvPr>
            <p:ph type="sldNum" sz="quarter"/>
          </p:nvPr>
        </p:nvSpPr>
        <p:spPr>
          <a:xfrm>
            <a:off x="10358438" y="9771063"/>
            <a:ext cx="7924800" cy="515937"/>
          </a:xfrm>
          <a:prstGeom prst="rect">
            <a:avLst/>
          </a:prstGeom>
          <a:noFill/>
          <a:ln w="9525">
            <a:noFill/>
          </a:ln>
        </p:spPr>
        <p:txBody>
          <a:bodyPr vert="horz" lIns="91440" tIns="45720" rIns="91440" bIns="45720" anchor="b" anchorCtr="0"/>
          <a:p>
            <a:pPr lvl="0" algn="r" eaLnBrk="0" hangingPunct="0"/>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幻灯片图像占位符 1"/>
          <p:cNvSpPr>
            <a:spLocks noGrp="1" noRot="1" noChangeAspect="1" noTextEdit="1"/>
          </p:cNvSpPr>
          <p:nvPr>
            <p:ph type="sldImg"/>
          </p:nvPr>
        </p:nvSpPr>
        <p:spPr>
          <a:ln>
            <a:solidFill>
              <a:srgbClr val="000000"/>
            </a:solidFill>
            <a:miter/>
          </a:ln>
        </p:spPr>
      </p:sp>
      <p:sp>
        <p:nvSpPr>
          <p:cNvPr id="65538" name="备注占位符 2"/>
          <p:cNvSpPr>
            <a:spLocks noGrp="1"/>
          </p:cNvSpPr>
          <p:nvPr>
            <p:ph type="body"/>
          </p:nvPr>
        </p:nvSpPr>
        <p:spPr>
          <a:xfrm>
            <a:off x="1828800" y="4951413"/>
            <a:ext cx="14630400" cy="4049712"/>
          </a:xfrm>
          <a:noFill/>
          <a:ln>
            <a:noFill/>
          </a:ln>
        </p:spPr>
        <p:txBody>
          <a:bodyPr wrap="square" lIns="91440" tIns="45720" rIns="91440" bIns="45720" anchor="t" anchorCtr="0"/>
          <a:p>
            <a:pPr lvl="0" eaLnBrk="1" hangingPunct="1">
              <a:spcBef>
                <a:spcPct val="0"/>
              </a:spcBef>
            </a:pPr>
            <a:endParaRPr lang="zh-CN" altLang="en-US" dirty="0"/>
          </a:p>
        </p:txBody>
      </p:sp>
      <p:sp>
        <p:nvSpPr>
          <p:cNvPr id="65539" name="页脚占位符 1"/>
          <p:cNvSpPr txBox="1">
            <a:spLocks noGrp="1"/>
          </p:cNvSpPr>
          <p:nvPr>
            <p:ph type="ftr" sz="quarter"/>
          </p:nvPr>
        </p:nvSpPr>
        <p:spPr>
          <a:xfrm>
            <a:off x="0" y="9771063"/>
            <a:ext cx="7924800" cy="515937"/>
          </a:xfrm>
          <a:prstGeom prst="rect">
            <a:avLst/>
          </a:prstGeom>
          <a:noFill/>
          <a:ln w="9525">
            <a:noFill/>
          </a:ln>
        </p:spPr>
        <p:txBody>
          <a:bodyPr vert="horz" lIns="91440" tIns="45720" rIns="91440" bIns="45720" anchor="b" anchorCtr="0"/>
          <a:p>
            <a:pPr lvl="0" eaLnBrk="0" hangingPunct="0"/>
            <a:endParaRPr lang="zh-CN" altLang="en-US" sz="1200" dirty="0">
              <a:latin typeface="Arial" panose="020B0604020202020204" pitchFamily="34" charset="0"/>
              <a:ea typeface="宋体" panose="02010600030101010101" pitchFamily="2" charset="-122"/>
            </a:endParaRPr>
          </a:p>
        </p:txBody>
      </p:sp>
      <p:sp>
        <p:nvSpPr>
          <p:cNvPr id="65540" name="灯片编号占位符 2"/>
          <p:cNvSpPr txBox="1">
            <a:spLocks noGrp="1"/>
          </p:cNvSpPr>
          <p:nvPr>
            <p:ph type="sldNum" sz="quarter"/>
          </p:nvPr>
        </p:nvSpPr>
        <p:spPr>
          <a:xfrm>
            <a:off x="10358438" y="9771063"/>
            <a:ext cx="7924800" cy="515937"/>
          </a:xfrm>
          <a:prstGeom prst="rect">
            <a:avLst/>
          </a:prstGeom>
          <a:noFill/>
          <a:ln w="9525">
            <a:noFill/>
          </a:ln>
        </p:spPr>
        <p:txBody>
          <a:bodyPr vert="horz" lIns="91440" tIns="45720" rIns="91440" bIns="45720" anchor="b" anchorCtr="0"/>
          <a:p>
            <a:pPr lvl="0" algn="r" eaLnBrk="0" hangingPunct="0"/>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70657" name="幻灯片图像占位符 1"/>
          <p:cNvSpPr>
            <a:spLocks noGrp="1" noRot="1" noChangeAspect="1" noTextEdit="1"/>
          </p:cNvSpPr>
          <p:nvPr>
            <p:ph type="sldImg"/>
          </p:nvPr>
        </p:nvSpPr>
        <p:spPr>
          <a:ln>
            <a:solidFill>
              <a:srgbClr val="000000"/>
            </a:solidFill>
            <a:miter/>
          </a:ln>
        </p:spPr>
      </p:sp>
      <p:sp>
        <p:nvSpPr>
          <p:cNvPr id="70658" name="备注占位符 2"/>
          <p:cNvSpPr>
            <a:spLocks noGrp="1"/>
          </p:cNvSpPr>
          <p:nvPr>
            <p:ph type="body"/>
          </p:nvPr>
        </p:nvSpPr>
        <p:spPr>
          <a:xfrm>
            <a:off x="1828800" y="4951413"/>
            <a:ext cx="14630400" cy="4049712"/>
          </a:xfrm>
          <a:noFill/>
          <a:ln>
            <a:noFill/>
          </a:ln>
        </p:spPr>
        <p:txBody>
          <a:bodyPr wrap="square" lIns="91440" tIns="45720" rIns="91440" bIns="45720" anchor="t" anchorCtr="0"/>
          <a:p>
            <a:pPr lvl="0"/>
            <a:endParaRPr lang="zh-CN" altLang="en-US" dirty="0"/>
          </a:p>
        </p:txBody>
      </p:sp>
      <p:sp>
        <p:nvSpPr>
          <p:cNvPr id="70659" name="页脚占位符 3"/>
          <p:cNvSpPr txBox="1">
            <a:spLocks noGrp="1"/>
          </p:cNvSpPr>
          <p:nvPr>
            <p:ph type="ftr" sz="quarter"/>
          </p:nvPr>
        </p:nvSpPr>
        <p:spPr>
          <a:xfrm>
            <a:off x="0" y="9771063"/>
            <a:ext cx="7924800" cy="515937"/>
          </a:xfrm>
          <a:prstGeom prst="rect">
            <a:avLst/>
          </a:prstGeom>
          <a:noFill/>
          <a:ln w="9525">
            <a:noFill/>
          </a:ln>
        </p:spPr>
        <p:txBody>
          <a:bodyPr vert="horz" lIns="91440" tIns="45720" rIns="91440" bIns="45720" anchor="b" anchorCtr="0"/>
          <a:p>
            <a:pPr lvl="0" eaLnBrk="0" hangingPunct="0"/>
            <a:endParaRPr lang="zh-CN" altLang="en-US" sz="1200" dirty="0">
              <a:latin typeface="Arial" panose="020B0604020202020204" pitchFamily="34" charset="0"/>
              <a:ea typeface="宋体" panose="02010600030101010101" pitchFamily="2" charset="-122"/>
            </a:endParaRPr>
          </a:p>
        </p:txBody>
      </p:sp>
      <p:sp>
        <p:nvSpPr>
          <p:cNvPr id="70660" name="灯片编号占位符 4"/>
          <p:cNvSpPr txBox="1">
            <a:spLocks noGrp="1"/>
          </p:cNvSpPr>
          <p:nvPr>
            <p:ph type="sldNum" sz="quarter"/>
          </p:nvPr>
        </p:nvSpPr>
        <p:spPr>
          <a:xfrm>
            <a:off x="10358438" y="9771063"/>
            <a:ext cx="7924800" cy="515937"/>
          </a:xfrm>
          <a:prstGeom prst="rect">
            <a:avLst/>
          </a:prstGeom>
          <a:noFill/>
          <a:ln w="9525">
            <a:noFill/>
          </a:ln>
        </p:spPr>
        <p:txBody>
          <a:bodyPr vert="horz" lIns="91440" tIns="45720" rIns="91440" bIns="45720" anchor="b" anchorCtr="0"/>
          <a:p>
            <a:pPr lvl="0" algn="r" eaLnBrk="0" hangingPunct="0"/>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p:bg>
      <p:bgPr>
        <a:solidFill>
          <a:srgbClr val="10253F"/>
        </a:solidFill>
        <a:effectLst/>
      </p:bgPr>
    </p:bg>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Text 2"/>
          <p:cNvSpPr>
            <a:spLocks noGrp="1"/>
          </p:cNvSpPr>
          <p:nvPr>
            <p:ph type="body" idx="1" hasCustomPrompt="1"/>
          </p:nvPr>
        </p:nvSpPr>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7" name="Date 3"/>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A3CD1BC-CAC1-42BB-B705-2B35B99B3E83}"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4"/>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5"/>
          <p:cNvSpPr>
            <a:spLocks noGrp="1"/>
          </p:cNvSpPr>
          <p:nvPr>
            <p:ph type="sldNum" sz="quarter" idx="4"/>
          </p:nvPr>
        </p:nvSpPr>
        <p:spPr>
          <a:xfrm>
            <a:off x="5438775" y="9944100"/>
            <a:ext cx="1736725" cy="53498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058D701-FC98-41A6-A4D3-C36866A85C94}" type="slidenum">
              <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空白">
    <p:bg>
      <p:bgPr>
        <a:solidFill>
          <a:srgbClr val="10253F"/>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4879F8F-96C8-4286-84D5-78FDC141013F}"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D33A217-F878-4069-B260-F4E73A6B5D29}"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10253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7666" y="427735"/>
            <a:ext cx="6797992" cy="276999"/>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377666" y="2459482"/>
            <a:ext cx="6797992" cy="1384995"/>
          </a:xfrm>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7C9FBB-4131-4952-B259-8F9895738345}"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9CFC6B-966C-4F65-9648-4EFEF0ED90FD}"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仅标题">
    <p:bg>
      <p:bgPr>
        <a:solidFill>
          <a:srgbClr val="10253F"/>
        </a:solidFill>
        <a:effectLst/>
      </p:bgPr>
    </p:bg>
    <p:spTree>
      <p:nvGrpSpPr>
        <p:cNvPr id="1" name=""/>
        <p:cNvGrpSpPr/>
        <p:nvPr/>
      </p:nvGrpSpPr>
      <p:grpSpPr>
        <a:xfrm>
          <a:off x="0" y="0"/>
          <a:ext cx="0" cy="0"/>
          <a:chOff x="0" y="0"/>
          <a:chExt cx="0" cy="0"/>
        </a:xfrm>
      </p:grpSpPr>
      <p:sp>
        <p:nvSpPr>
          <p:cNvPr id="7" name="灯片编号占位符 4"/>
          <p:cNvSpPr>
            <a:spLocks noGrp="1"/>
          </p:cNvSpPr>
          <p:nvPr>
            <p:ph type="sldNum" sz="quarter" idx="4"/>
          </p:nvPr>
        </p:nvSpPr>
        <p:spPr>
          <a:xfrm>
            <a:off x="5438775" y="9944100"/>
            <a:ext cx="1736725" cy="276225"/>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FE90D-1BE2-40F4-B1A0-399713AFB174}"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 name="页脚占位符 1"/>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日期占位符 2"/>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med" advClick="0" advTm="0">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bg>
      <p:bgPr>
        <a:solidFill>
          <a:srgbClr val="10253F"/>
        </a:solidFill>
        <a:effectLst/>
      </p:bgPr>
    </p:bg>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Text 2"/>
          <p:cNvSpPr>
            <a:spLocks noGrp="1"/>
          </p:cNvSpPr>
          <p:nvPr>
            <p:ph type="body" idx="1" hasCustomPrompt="1"/>
          </p:nvPr>
        </p:nvSpPr>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7" name="Date 3"/>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A3CD1BC-CAC1-42BB-B705-2B35B99B3E83}"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4"/>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5"/>
          <p:cNvSpPr>
            <a:spLocks noGrp="1"/>
          </p:cNvSpPr>
          <p:nvPr>
            <p:ph type="sldNum" sz="quarter" idx="4"/>
          </p:nvPr>
        </p:nvSpPr>
        <p:spPr>
          <a:xfrm>
            <a:off x="5438775" y="9944100"/>
            <a:ext cx="1736725" cy="53498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058D701-FC98-41A6-A4D3-C36866A85C94}" type="slidenum">
              <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bg>
      <p:bgPr>
        <a:solidFill>
          <a:srgbClr val="10253F"/>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4879F8F-96C8-4286-84D5-78FDC141013F}"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D33A217-F878-4069-B260-F4E73A6B5D29}"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10253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7666" y="427735"/>
            <a:ext cx="6797992" cy="276999"/>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377666" y="2459482"/>
            <a:ext cx="6797992" cy="1384995"/>
          </a:xfrm>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7C9FBB-4131-4952-B259-8F9895738345}"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9CFC6B-966C-4F65-9648-4EFEF0ED90FD}"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仅标题">
    <p:bg>
      <p:bgPr>
        <a:solidFill>
          <a:srgbClr val="10253F"/>
        </a:solidFill>
        <a:effectLst/>
      </p:bgPr>
    </p:bg>
    <p:spTree>
      <p:nvGrpSpPr>
        <p:cNvPr id="1" name=""/>
        <p:cNvGrpSpPr/>
        <p:nvPr/>
      </p:nvGrpSpPr>
      <p:grpSpPr>
        <a:xfrm>
          <a:off x="0" y="0"/>
          <a:ext cx="0" cy="0"/>
          <a:chOff x="0" y="0"/>
          <a:chExt cx="0" cy="0"/>
        </a:xfrm>
      </p:grpSpPr>
      <p:sp>
        <p:nvSpPr>
          <p:cNvPr id="7" name="灯片编号占位符 4"/>
          <p:cNvSpPr>
            <a:spLocks noGrp="1"/>
          </p:cNvSpPr>
          <p:nvPr>
            <p:ph type="sldNum" sz="quarter" idx="4"/>
          </p:nvPr>
        </p:nvSpPr>
        <p:spPr>
          <a:xfrm>
            <a:off x="5438775" y="9944100"/>
            <a:ext cx="1736725" cy="276225"/>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FE90D-1BE2-40F4-B1A0-399713AFB174}"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 name="页脚占位符 1"/>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日期占位符 2"/>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med" advClick="0" advTm="0">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p:bg>
      <p:bgPr>
        <a:solidFill>
          <a:srgbClr val="10253F"/>
        </a:solidFill>
        <a:effectLst/>
      </p:bgPr>
    </p:bg>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Text 2"/>
          <p:cNvSpPr>
            <a:spLocks noGrp="1"/>
          </p:cNvSpPr>
          <p:nvPr>
            <p:ph type="body" idx="1" hasCustomPrompt="1"/>
          </p:nvPr>
        </p:nvSpPr>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7" name="Date 3"/>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A3CD1BC-CAC1-42BB-B705-2B35B99B3E83}"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4"/>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5"/>
          <p:cNvSpPr>
            <a:spLocks noGrp="1"/>
          </p:cNvSpPr>
          <p:nvPr>
            <p:ph type="sldNum" sz="quarter" idx="4"/>
          </p:nvPr>
        </p:nvSpPr>
        <p:spPr>
          <a:xfrm>
            <a:off x="5438775" y="9944100"/>
            <a:ext cx="1736725" cy="53498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058D701-FC98-41A6-A4D3-C36866A85C94}" type="slidenum">
              <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bg>
      <p:bgPr>
        <a:solidFill>
          <a:srgbClr val="10253F"/>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4879F8F-96C8-4286-84D5-78FDC141013F}"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D33A217-F878-4069-B260-F4E73A6B5D29}"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10253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7666" y="427735"/>
            <a:ext cx="6797992" cy="276999"/>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377666" y="2459482"/>
            <a:ext cx="6797992" cy="1384995"/>
          </a:xfrm>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7C9FBB-4131-4952-B259-8F9895738345}"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9CFC6B-966C-4F65-9648-4EFEF0ED90FD}"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bg>
      <p:bgPr>
        <a:solidFill>
          <a:srgbClr val="10253F"/>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4879F8F-96C8-4286-84D5-78FDC141013F}"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D33A217-F878-4069-B260-F4E73A6B5D29}"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仅标题">
    <p:bg>
      <p:bgPr>
        <a:solidFill>
          <a:srgbClr val="10253F"/>
        </a:solidFill>
        <a:effectLst/>
      </p:bgPr>
    </p:bg>
    <p:spTree>
      <p:nvGrpSpPr>
        <p:cNvPr id="1" name=""/>
        <p:cNvGrpSpPr/>
        <p:nvPr/>
      </p:nvGrpSpPr>
      <p:grpSpPr>
        <a:xfrm>
          <a:off x="0" y="0"/>
          <a:ext cx="0" cy="0"/>
          <a:chOff x="0" y="0"/>
          <a:chExt cx="0" cy="0"/>
        </a:xfrm>
      </p:grpSpPr>
      <p:sp>
        <p:nvSpPr>
          <p:cNvPr id="7" name="灯片编号占位符 4"/>
          <p:cNvSpPr>
            <a:spLocks noGrp="1"/>
          </p:cNvSpPr>
          <p:nvPr>
            <p:ph type="sldNum" sz="quarter" idx="4"/>
          </p:nvPr>
        </p:nvSpPr>
        <p:spPr>
          <a:xfrm>
            <a:off x="5438775" y="9944100"/>
            <a:ext cx="1736725" cy="276225"/>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FE90D-1BE2-40F4-B1A0-399713AFB174}"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 name="页脚占位符 1"/>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日期占位符 2"/>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med" advClick="0" advTm="0">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p:bg>
      <p:bgPr>
        <a:solidFill>
          <a:srgbClr val="10253F"/>
        </a:solidFill>
        <a:effectLst/>
      </p:bgPr>
    </p:bg>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Text 2"/>
          <p:cNvSpPr>
            <a:spLocks noGrp="1"/>
          </p:cNvSpPr>
          <p:nvPr>
            <p:ph type="body" idx="1" hasCustomPrompt="1"/>
          </p:nvPr>
        </p:nvSpPr>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7" name="Date 3"/>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A3CD1BC-CAC1-42BB-B705-2B35B99B3E83}"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4"/>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5"/>
          <p:cNvSpPr>
            <a:spLocks noGrp="1"/>
          </p:cNvSpPr>
          <p:nvPr>
            <p:ph type="sldNum" sz="quarter" idx="4"/>
          </p:nvPr>
        </p:nvSpPr>
        <p:spPr>
          <a:xfrm>
            <a:off x="5438775" y="9944100"/>
            <a:ext cx="1736725" cy="53498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058D701-FC98-41A6-A4D3-C36866A85C94}" type="slidenum">
              <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空白">
    <p:bg>
      <p:bgPr>
        <a:solidFill>
          <a:srgbClr val="10253F"/>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4879F8F-96C8-4286-84D5-78FDC141013F}"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D33A217-F878-4069-B260-F4E73A6B5D29}"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10253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7666" y="427735"/>
            <a:ext cx="6797992" cy="276999"/>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377666" y="2459482"/>
            <a:ext cx="6797992" cy="1384995"/>
          </a:xfrm>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7C9FBB-4131-4952-B259-8F9895738345}"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9CFC6B-966C-4F65-9648-4EFEF0ED90FD}"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仅标题">
    <p:bg>
      <p:bgPr>
        <a:solidFill>
          <a:srgbClr val="10253F"/>
        </a:solidFill>
        <a:effectLst/>
      </p:bgPr>
    </p:bg>
    <p:spTree>
      <p:nvGrpSpPr>
        <p:cNvPr id="1" name=""/>
        <p:cNvGrpSpPr/>
        <p:nvPr/>
      </p:nvGrpSpPr>
      <p:grpSpPr>
        <a:xfrm>
          <a:off x="0" y="0"/>
          <a:ext cx="0" cy="0"/>
          <a:chOff x="0" y="0"/>
          <a:chExt cx="0" cy="0"/>
        </a:xfrm>
      </p:grpSpPr>
      <p:sp>
        <p:nvSpPr>
          <p:cNvPr id="7" name="灯片编号占位符 4"/>
          <p:cNvSpPr>
            <a:spLocks noGrp="1"/>
          </p:cNvSpPr>
          <p:nvPr>
            <p:ph type="sldNum" sz="quarter" idx="4"/>
          </p:nvPr>
        </p:nvSpPr>
        <p:spPr>
          <a:xfrm>
            <a:off x="5438775" y="9944100"/>
            <a:ext cx="1736725" cy="276225"/>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FE90D-1BE2-40F4-B1A0-399713AFB174}"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 name="页脚占位符 1"/>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日期占位符 2"/>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med" advClick="0" advTm="0">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p:bg>
      <p:bgPr>
        <a:solidFill>
          <a:srgbClr val="10253F"/>
        </a:solidFill>
        <a:effectLst/>
      </p:bgPr>
    </p:bg>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Text 2"/>
          <p:cNvSpPr>
            <a:spLocks noGrp="1"/>
          </p:cNvSpPr>
          <p:nvPr>
            <p:ph type="body" idx="1" hasCustomPrompt="1"/>
          </p:nvPr>
        </p:nvSpPr>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7" name="Date 3"/>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A3CD1BC-CAC1-42BB-B705-2B35B99B3E83}"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4"/>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5"/>
          <p:cNvSpPr>
            <a:spLocks noGrp="1"/>
          </p:cNvSpPr>
          <p:nvPr>
            <p:ph type="sldNum" sz="quarter" idx="4"/>
          </p:nvPr>
        </p:nvSpPr>
        <p:spPr>
          <a:xfrm>
            <a:off x="5438775" y="9944100"/>
            <a:ext cx="1736725" cy="53498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058D701-FC98-41A6-A4D3-C36866A85C94}" type="slidenum">
              <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空白">
    <p:bg>
      <p:bgPr>
        <a:solidFill>
          <a:srgbClr val="10253F"/>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4879F8F-96C8-4286-84D5-78FDC141013F}"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D33A217-F878-4069-B260-F4E73A6B5D29}"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10253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7666" y="427735"/>
            <a:ext cx="6797992" cy="276999"/>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377666" y="2459482"/>
            <a:ext cx="6797992" cy="1384995"/>
          </a:xfrm>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7C9FBB-4131-4952-B259-8F9895738345}"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9CFC6B-966C-4F65-9648-4EFEF0ED90FD}"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仅标题">
    <p:bg>
      <p:bgPr>
        <a:solidFill>
          <a:srgbClr val="10253F"/>
        </a:solidFill>
        <a:effectLst/>
      </p:bgPr>
    </p:bg>
    <p:spTree>
      <p:nvGrpSpPr>
        <p:cNvPr id="1" name=""/>
        <p:cNvGrpSpPr/>
        <p:nvPr/>
      </p:nvGrpSpPr>
      <p:grpSpPr>
        <a:xfrm>
          <a:off x="0" y="0"/>
          <a:ext cx="0" cy="0"/>
          <a:chOff x="0" y="0"/>
          <a:chExt cx="0" cy="0"/>
        </a:xfrm>
      </p:grpSpPr>
      <p:sp>
        <p:nvSpPr>
          <p:cNvPr id="7" name="灯片编号占位符 4"/>
          <p:cNvSpPr>
            <a:spLocks noGrp="1"/>
          </p:cNvSpPr>
          <p:nvPr>
            <p:ph type="sldNum" sz="quarter" idx="4"/>
          </p:nvPr>
        </p:nvSpPr>
        <p:spPr>
          <a:xfrm>
            <a:off x="5438775" y="9944100"/>
            <a:ext cx="1736725" cy="276225"/>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FE90D-1BE2-40F4-B1A0-399713AFB174}"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 name="页脚占位符 1"/>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日期占位符 2"/>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med" advClick="0" advTm="0">
    <p:push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p:bg>
      <p:bgPr>
        <a:solidFill>
          <a:srgbClr val="10253F"/>
        </a:solidFill>
        <a:effectLst/>
      </p:bgPr>
    </p:bg>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Text 2"/>
          <p:cNvSpPr>
            <a:spLocks noGrp="1"/>
          </p:cNvSpPr>
          <p:nvPr>
            <p:ph type="body" idx="1" hasCustomPrompt="1"/>
          </p:nvPr>
        </p:nvSpPr>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7" name="Date 3"/>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A3CD1BC-CAC1-42BB-B705-2B35B99B3E83}"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4"/>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5"/>
          <p:cNvSpPr>
            <a:spLocks noGrp="1"/>
          </p:cNvSpPr>
          <p:nvPr>
            <p:ph type="sldNum" sz="quarter" idx="4"/>
          </p:nvPr>
        </p:nvSpPr>
        <p:spPr>
          <a:xfrm>
            <a:off x="5438775" y="9944100"/>
            <a:ext cx="1736725" cy="53498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058D701-FC98-41A6-A4D3-C36866A85C94}" type="slidenum">
              <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10253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7666" y="427735"/>
            <a:ext cx="6797992" cy="276999"/>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377666" y="2459482"/>
            <a:ext cx="6797992" cy="1384995"/>
          </a:xfrm>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7C9FBB-4131-4952-B259-8F9895738345}"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9CFC6B-966C-4F65-9648-4EFEF0ED90FD}"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空白">
    <p:bg>
      <p:bgPr>
        <a:solidFill>
          <a:srgbClr val="10253F"/>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4879F8F-96C8-4286-84D5-78FDC141013F}"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D33A217-F878-4069-B260-F4E73A6B5D29}"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10253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7666" y="427735"/>
            <a:ext cx="6797992" cy="276999"/>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377666" y="2459482"/>
            <a:ext cx="6797992" cy="1384995"/>
          </a:xfrm>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7C9FBB-4131-4952-B259-8F9895738345}"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9CFC6B-966C-4F65-9648-4EFEF0ED90FD}"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仅标题">
    <p:bg>
      <p:bgPr>
        <a:solidFill>
          <a:srgbClr val="10253F"/>
        </a:solidFill>
        <a:effectLst/>
      </p:bgPr>
    </p:bg>
    <p:spTree>
      <p:nvGrpSpPr>
        <p:cNvPr id="1" name=""/>
        <p:cNvGrpSpPr/>
        <p:nvPr/>
      </p:nvGrpSpPr>
      <p:grpSpPr>
        <a:xfrm>
          <a:off x="0" y="0"/>
          <a:ext cx="0" cy="0"/>
          <a:chOff x="0" y="0"/>
          <a:chExt cx="0" cy="0"/>
        </a:xfrm>
      </p:grpSpPr>
      <p:sp>
        <p:nvSpPr>
          <p:cNvPr id="7" name="灯片编号占位符 4"/>
          <p:cNvSpPr>
            <a:spLocks noGrp="1"/>
          </p:cNvSpPr>
          <p:nvPr>
            <p:ph type="sldNum" sz="quarter" idx="4"/>
          </p:nvPr>
        </p:nvSpPr>
        <p:spPr>
          <a:xfrm>
            <a:off x="5438775" y="9944100"/>
            <a:ext cx="1736725" cy="276225"/>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FE90D-1BE2-40F4-B1A0-399713AFB174}"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 name="页脚占位符 1"/>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日期占位符 2"/>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med" advClick="0" advTm="0">
    <p:push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仅标题">
    <p:bg>
      <p:bgPr>
        <a:solidFill>
          <a:srgbClr val="10253F"/>
        </a:solidFill>
        <a:effectLst/>
      </p:bgPr>
    </p:bg>
    <p:spTree>
      <p:nvGrpSpPr>
        <p:cNvPr id="1" name=""/>
        <p:cNvGrpSpPr/>
        <p:nvPr/>
      </p:nvGrpSpPr>
      <p:grpSpPr>
        <a:xfrm>
          <a:off x="0" y="0"/>
          <a:ext cx="0" cy="0"/>
          <a:chOff x="0" y="0"/>
          <a:chExt cx="0" cy="0"/>
        </a:xfrm>
      </p:grpSpPr>
      <p:sp>
        <p:nvSpPr>
          <p:cNvPr id="7" name="灯片编号占位符 4"/>
          <p:cNvSpPr>
            <a:spLocks noGrp="1"/>
          </p:cNvSpPr>
          <p:nvPr>
            <p:ph type="sldNum" sz="quarter" idx="4"/>
          </p:nvPr>
        </p:nvSpPr>
        <p:spPr>
          <a:xfrm>
            <a:off x="5438775" y="9944100"/>
            <a:ext cx="1736725" cy="276225"/>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FE90D-1BE2-40F4-B1A0-399713AFB174}"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 name="页脚占位符 1"/>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日期占位符 2"/>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med" advClick="0" advTm="0">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p:bg>
      <p:bgPr>
        <a:solidFill>
          <a:srgbClr val="10253F"/>
        </a:solidFill>
        <a:effectLst/>
      </p:bgPr>
    </p:bg>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Text 2"/>
          <p:cNvSpPr>
            <a:spLocks noGrp="1"/>
          </p:cNvSpPr>
          <p:nvPr>
            <p:ph type="body" idx="1" hasCustomPrompt="1"/>
          </p:nvPr>
        </p:nvSpPr>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7" name="Date 3"/>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A3CD1BC-CAC1-42BB-B705-2B35B99B3E83}"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4"/>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5"/>
          <p:cNvSpPr>
            <a:spLocks noGrp="1"/>
          </p:cNvSpPr>
          <p:nvPr>
            <p:ph type="sldNum" sz="quarter" idx="4"/>
          </p:nvPr>
        </p:nvSpPr>
        <p:spPr>
          <a:xfrm>
            <a:off x="5438775" y="9944100"/>
            <a:ext cx="1736725" cy="53498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058D701-FC98-41A6-A4D3-C36866A85C94}" type="slidenum">
              <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bg>
      <p:bgPr>
        <a:solidFill>
          <a:srgbClr val="10253F"/>
        </a:solidFill>
        <a:effectLst/>
      </p:bgPr>
    </p:bg>
    <p:spTree>
      <p:nvGrpSpPr>
        <p:cNvPr id="1" name=""/>
        <p:cNvGrpSpPr/>
        <p:nvPr/>
      </p:nvGrpSpPr>
      <p:grpSpPr>
        <a:xfrm>
          <a:off x="0" y="0"/>
          <a:ext cx="0" cy="0"/>
          <a:chOff x="0" y="0"/>
          <a:chExt cx="0" cy="0"/>
        </a:xfrm>
      </p:grpSpPr>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4879F8F-96C8-4286-84D5-78FDC141013F}"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9D33A217-F878-4069-B260-F4E73A6B5D29}"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标题和内容">
    <p:bg>
      <p:bgPr>
        <a:solidFill>
          <a:srgbClr val="10253F"/>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77666" y="427735"/>
            <a:ext cx="6797992" cy="276999"/>
          </a:xfrm>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hasCustomPrompt="1"/>
          </p:nvPr>
        </p:nvSpPr>
        <p:spPr>
          <a:xfrm>
            <a:off x="377666" y="2459482"/>
            <a:ext cx="6797992" cy="1384995"/>
          </a:xfrm>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3"/>
          <p:cNvSpPr>
            <a:spLocks noGrp="1"/>
          </p:cNvSpPr>
          <p:nvPr>
            <p:ph type="dt" sz="half" idx="2"/>
          </p:nvPr>
        </p:nvSpPr>
        <p:spPr>
          <a:xfrm>
            <a:off x="377825" y="9944100"/>
            <a:ext cx="1736725" cy="277813"/>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87C9FBB-4131-4952-B259-8F9895738345}" type="datetimeFigureOut">
              <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2568575" y="9944100"/>
            <a:ext cx="2416175" cy="277813"/>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5438775" y="9944100"/>
            <a:ext cx="1736725" cy="277813"/>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A9CFC6B-966C-4F65-9648-4EFEF0ED90FD}"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仅标题">
    <p:bg>
      <p:bgPr>
        <a:solidFill>
          <a:srgbClr val="10253F"/>
        </a:solidFill>
        <a:effectLst/>
      </p:bgPr>
    </p:bg>
    <p:spTree>
      <p:nvGrpSpPr>
        <p:cNvPr id="1" name=""/>
        <p:cNvGrpSpPr/>
        <p:nvPr/>
      </p:nvGrpSpPr>
      <p:grpSpPr>
        <a:xfrm>
          <a:off x="0" y="0"/>
          <a:ext cx="0" cy="0"/>
          <a:chOff x="0" y="0"/>
          <a:chExt cx="0" cy="0"/>
        </a:xfrm>
      </p:grpSpPr>
      <p:sp>
        <p:nvSpPr>
          <p:cNvPr id="7" name="灯片编号占位符 4"/>
          <p:cNvSpPr>
            <a:spLocks noGrp="1"/>
          </p:cNvSpPr>
          <p:nvPr>
            <p:ph type="sldNum" sz="quarter" idx="4"/>
          </p:nvPr>
        </p:nvSpPr>
        <p:spPr>
          <a:xfrm>
            <a:off x="5438775" y="9944100"/>
            <a:ext cx="1736725" cy="276225"/>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D1FE90D-1BE2-40F4-B1A0-399713AFB174}" type="slidenum">
              <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8" name="页脚占位符 1"/>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日期占位符 2"/>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med" advClick="0" advTm="0">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p:bg>
      <p:bgPr>
        <a:solidFill>
          <a:srgbClr val="10253F"/>
        </a:solidFill>
        <a:effectLst/>
      </p:bgPr>
    </p:bg>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pPr fontAlgn="base"/>
            <a:r>
              <a:rPr lang="zh-CN" altLang="en-US" strike="noStrike" noProof="1" smtClean="0"/>
              <a:t>单击此处编辑母版标题样式</a:t>
            </a:r>
            <a:endParaRPr lang="en-US" strike="noStrike" noProof="1"/>
          </a:p>
        </p:txBody>
      </p:sp>
      <p:sp>
        <p:nvSpPr>
          <p:cNvPr id="3" name="Text 2"/>
          <p:cNvSpPr>
            <a:spLocks noGrp="1"/>
          </p:cNvSpPr>
          <p:nvPr>
            <p:ph type="body" idx="1" hasCustomPrompt="1"/>
          </p:nvPr>
        </p:nvSpPr>
        <p:spPr/>
        <p:txBody>
          <a:bodyPr/>
          <a:lstStyle/>
          <a:p>
            <a:pPr lvl="0" fontAlgn="base"/>
            <a:r>
              <a:rPr lang="zh-CN" altLang="en-US" strike="noStrike" noProof="1" smtClean="0"/>
              <a:t>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en-US" strike="noStrike" noProof="1"/>
          </a:p>
        </p:txBody>
      </p:sp>
      <p:sp>
        <p:nvSpPr>
          <p:cNvPr id="7" name="Date 3"/>
          <p:cNvSpPr>
            <a:spLocks noGrp="1"/>
          </p:cNvSpPr>
          <p:nvPr>
            <p:ph type="dt" sz="half" idx="2"/>
          </p:nvPr>
        </p:nvSpPr>
        <p:spPr>
          <a:xfrm>
            <a:off x="377825" y="9944100"/>
            <a:ext cx="1736725" cy="534988"/>
          </a:xfrm>
          <a:prstGeom prst="rect">
            <a:avLst/>
          </a:prstGeom>
        </p:spPr>
        <p:txBody>
          <a:bodyPr wrap="square" lIns="0" tIns="0" rIns="0" bIns="0">
            <a:spAutoFit/>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A3CD1BC-CAC1-42BB-B705-2B35B99B3E83}"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Footer 4"/>
          <p:cNvSpPr>
            <a:spLocks noGrp="1"/>
          </p:cNvSpPr>
          <p:nvPr>
            <p:ph type="ftr" sz="quarter" idx="3"/>
          </p:nvPr>
        </p:nvSpPr>
        <p:spPr>
          <a:xfrm>
            <a:off x="2568575" y="9944100"/>
            <a:ext cx="2416175" cy="534988"/>
          </a:xfrm>
          <a:prstGeom prst="rect">
            <a:avLst/>
          </a:prstGeom>
        </p:spPr>
        <p:txBody>
          <a:bodyPr wrap="square" lIns="0" tIns="0" rIns="0" bIns="0">
            <a:spAutoFit/>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5"/>
          <p:cNvSpPr>
            <a:spLocks noGrp="1"/>
          </p:cNvSpPr>
          <p:nvPr>
            <p:ph type="sldNum" sz="quarter" idx="4"/>
          </p:nvPr>
        </p:nvSpPr>
        <p:spPr>
          <a:xfrm>
            <a:off x="5438775" y="9944100"/>
            <a:ext cx="1736725" cy="534988"/>
          </a:xfrm>
          <a:prstGeom prst="rect">
            <a:avLst/>
          </a:prstGeom>
        </p:spPr>
        <p:txBody>
          <a:bodyPr vert="horz" wrap="square" lIns="0" tIns="0" rIns="0" bIns="0" numCol="1" anchor="t" anchorCtr="0" compatLnSpc="1">
            <a:spAutoFit/>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2058D701-FC98-41A6-A4D3-C36866A85C94}" type="slidenum">
              <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en-US"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slideLayout" Target="../slideLayouts/slideLayout8.xml"/><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5" Type="http://schemas.openxmlformats.org/officeDocument/2006/relationships/theme" Target="../theme/theme4.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5" Type="http://schemas.openxmlformats.org/officeDocument/2006/relationships/theme" Target="../theme/theme5.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5" Type="http://schemas.openxmlformats.org/officeDocument/2006/relationships/theme" Target="../theme/theme6.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5" Type="http://schemas.openxmlformats.org/officeDocument/2006/relationships/theme" Target="../theme/theme7.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5" Type="http://schemas.openxmlformats.org/officeDocument/2006/relationships/theme" Target="../theme/theme8.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p:sp>
        <p:nvSpPr>
          <p:cNvPr id="1026" name="Holder 2"/>
          <p:cNvSpPr>
            <a:spLocks noGrp="1"/>
          </p:cNvSpPr>
          <p:nvPr>
            <p:ph type="title"/>
          </p:nvPr>
        </p:nvSpPr>
        <p:spPr>
          <a:xfrm>
            <a:off x="377825" y="427038"/>
            <a:ext cx="6797675" cy="1711325"/>
          </a:xfrm>
          <a:prstGeom prst="rect">
            <a:avLst/>
          </a:prstGeom>
          <a:noFill/>
          <a:ln w="9525">
            <a:noFill/>
          </a:ln>
        </p:spPr>
        <p:txBody>
          <a:bodyPr lIns="0" tIns="0" rIns="0" bIns="0" anchor="t" anchorCtr="0">
            <a:spAutoFit/>
          </a:bodyPr>
          <a:p>
            <a:pPr lvl="0"/>
            <a:endParaRPr lang="zh-CN" altLang="zh-CN" dirty="0"/>
          </a:p>
        </p:txBody>
      </p:sp>
      <p:sp>
        <p:nvSpPr>
          <p:cNvPr id="1027" name="Holder 3"/>
          <p:cNvSpPr>
            <a:spLocks noGrp="1"/>
          </p:cNvSpPr>
          <p:nvPr>
            <p:ph type="body"/>
          </p:nvPr>
        </p:nvSpPr>
        <p:spPr>
          <a:xfrm>
            <a:off x="377825" y="2459038"/>
            <a:ext cx="6797675" cy="7058025"/>
          </a:xfrm>
          <a:prstGeom prst="rect">
            <a:avLst/>
          </a:prstGeom>
          <a:noFill/>
          <a:ln w="9525">
            <a:noFill/>
          </a:ln>
        </p:spPr>
        <p:txBody>
          <a:bodyPr lIns="0" tIns="0" rIns="0" bIns="0" anchor="t" anchorCtr="0">
            <a:spAutoFit/>
          </a:bodyPr>
          <a:p>
            <a:pPr lvl="0"/>
            <a:endParaRPr lang="zh-CN" altLang="zh-CN" dirty="0"/>
          </a:p>
        </p:txBody>
      </p:sp>
      <p:sp>
        <p:nvSpPr>
          <p:cNvPr id="4" name="Holder 4"/>
          <p:cNvSpPr>
            <a:spLocks noGrp="1"/>
          </p:cNvSpPr>
          <p:nvPr>
            <p:ph type="ftr" sz="quarter" idx="5"/>
          </p:nvPr>
        </p:nvSpPr>
        <p:spPr>
          <a:xfrm>
            <a:off x="2568575" y="9944100"/>
            <a:ext cx="2416175" cy="534988"/>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Holder 5"/>
          <p:cNvSpPr>
            <a:spLocks noGrp="1"/>
          </p:cNvSpPr>
          <p:nvPr>
            <p:ph type="dt" sz="half" idx="6"/>
          </p:nvPr>
        </p:nvSpPr>
        <p:spPr>
          <a:xfrm>
            <a:off x="377825" y="9944100"/>
            <a:ext cx="1736725" cy="534988"/>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5438775" y="9944100"/>
            <a:ext cx="1736725" cy="534988"/>
          </a:xfrm>
          <a:prstGeom prst="rect">
            <a:avLst/>
          </a:prstGeom>
        </p:spPr>
        <p:txBody>
          <a:bodyPr vert="horz" wrap="square" lIns="0" tIns="0" rIns="0" bIns="0" numCol="1" anchor="t" anchorCtr="0" compatLnSpc="1">
            <a:spAutoFit/>
          </a:bodyPr>
          <a:lstStyle>
            <a:lvl1pPr algn="r" eaLnBrk="1" hangingPunct="1">
              <a:defRPr>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BEF8951-6563-40EA-B7BF-5C5C8EE728C9}" type="slidenum">
              <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p:sp>
        <p:nvSpPr>
          <p:cNvPr id="2050" name="Holder 2"/>
          <p:cNvSpPr>
            <a:spLocks noGrp="1"/>
          </p:cNvSpPr>
          <p:nvPr>
            <p:ph type="title"/>
          </p:nvPr>
        </p:nvSpPr>
        <p:spPr>
          <a:xfrm>
            <a:off x="377825" y="427038"/>
            <a:ext cx="6797675" cy="1711325"/>
          </a:xfrm>
          <a:prstGeom prst="rect">
            <a:avLst/>
          </a:prstGeom>
          <a:noFill/>
          <a:ln w="9525">
            <a:noFill/>
          </a:ln>
        </p:spPr>
        <p:txBody>
          <a:bodyPr lIns="0" tIns="0" rIns="0" bIns="0" anchor="t" anchorCtr="0">
            <a:spAutoFit/>
          </a:bodyPr>
          <a:p>
            <a:pPr lvl="0"/>
            <a:endParaRPr lang="zh-CN" altLang="zh-CN" dirty="0"/>
          </a:p>
        </p:txBody>
      </p:sp>
      <p:sp>
        <p:nvSpPr>
          <p:cNvPr id="2051" name="Holder 3"/>
          <p:cNvSpPr>
            <a:spLocks noGrp="1"/>
          </p:cNvSpPr>
          <p:nvPr>
            <p:ph type="body"/>
          </p:nvPr>
        </p:nvSpPr>
        <p:spPr>
          <a:xfrm>
            <a:off x="377825" y="2459038"/>
            <a:ext cx="6797675" cy="7058025"/>
          </a:xfrm>
          <a:prstGeom prst="rect">
            <a:avLst/>
          </a:prstGeom>
          <a:noFill/>
          <a:ln w="9525">
            <a:noFill/>
          </a:ln>
        </p:spPr>
        <p:txBody>
          <a:bodyPr lIns="0" tIns="0" rIns="0" bIns="0" anchor="t" anchorCtr="0">
            <a:spAutoFit/>
          </a:bodyPr>
          <a:p>
            <a:pPr lvl="0"/>
            <a:endParaRPr lang="zh-CN" altLang="zh-CN" dirty="0"/>
          </a:p>
        </p:txBody>
      </p:sp>
      <p:sp>
        <p:nvSpPr>
          <p:cNvPr id="4" name="Holder 4"/>
          <p:cNvSpPr>
            <a:spLocks noGrp="1"/>
          </p:cNvSpPr>
          <p:nvPr>
            <p:ph type="ftr" sz="quarter" idx="5"/>
          </p:nvPr>
        </p:nvSpPr>
        <p:spPr>
          <a:xfrm>
            <a:off x="2568575" y="9944100"/>
            <a:ext cx="2416175" cy="534988"/>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Holder 5"/>
          <p:cNvSpPr>
            <a:spLocks noGrp="1"/>
          </p:cNvSpPr>
          <p:nvPr>
            <p:ph type="dt" sz="half" idx="6"/>
          </p:nvPr>
        </p:nvSpPr>
        <p:spPr>
          <a:xfrm>
            <a:off x="377825" y="9944100"/>
            <a:ext cx="1736725" cy="534988"/>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5438775" y="9944100"/>
            <a:ext cx="1736725" cy="534988"/>
          </a:xfrm>
          <a:prstGeom prst="rect">
            <a:avLst/>
          </a:prstGeom>
        </p:spPr>
        <p:txBody>
          <a:bodyPr vert="horz" wrap="square" lIns="0" tIns="0" rIns="0" bIns="0" numCol="1" anchor="t" anchorCtr="0" compatLnSpc="1">
            <a:spAutoFit/>
          </a:bodyPr>
          <a:lstStyle>
            <a:lvl1pPr algn="r" eaLnBrk="1" hangingPunct="1">
              <a:defRPr>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BEF8951-6563-40EA-B7BF-5C5C8EE728C9}" type="slidenum">
              <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p:sp>
        <p:nvSpPr>
          <p:cNvPr id="3074" name="Holder 2"/>
          <p:cNvSpPr>
            <a:spLocks noGrp="1"/>
          </p:cNvSpPr>
          <p:nvPr>
            <p:ph type="title"/>
          </p:nvPr>
        </p:nvSpPr>
        <p:spPr>
          <a:xfrm>
            <a:off x="377825" y="427038"/>
            <a:ext cx="6797675" cy="1711325"/>
          </a:xfrm>
          <a:prstGeom prst="rect">
            <a:avLst/>
          </a:prstGeom>
          <a:noFill/>
          <a:ln w="9525">
            <a:noFill/>
          </a:ln>
        </p:spPr>
        <p:txBody>
          <a:bodyPr lIns="0" tIns="0" rIns="0" bIns="0" anchor="t" anchorCtr="0">
            <a:spAutoFit/>
          </a:bodyPr>
          <a:p>
            <a:pPr lvl="0"/>
            <a:endParaRPr lang="zh-CN" altLang="zh-CN" dirty="0"/>
          </a:p>
        </p:txBody>
      </p:sp>
      <p:sp>
        <p:nvSpPr>
          <p:cNvPr id="3075" name="Holder 3"/>
          <p:cNvSpPr>
            <a:spLocks noGrp="1"/>
          </p:cNvSpPr>
          <p:nvPr>
            <p:ph type="body"/>
          </p:nvPr>
        </p:nvSpPr>
        <p:spPr>
          <a:xfrm>
            <a:off x="377825" y="2459038"/>
            <a:ext cx="6797675" cy="7058025"/>
          </a:xfrm>
          <a:prstGeom prst="rect">
            <a:avLst/>
          </a:prstGeom>
          <a:noFill/>
          <a:ln w="9525">
            <a:noFill/>
          </a:ln>
        </p:spPr>
        <p:txBody>
          <a:bodyPr lIns="0" tIns="0" rIns="0" bIns="0" anchor="t" anchorCtr="0">
            <a:spAutoFit/>
          </a:bodyPr>
          <a:p>
            <a:pPr lvl="0"/>
            <a:endParaRPr lang="zh-CN" altLang="zh-CN" dirty="0"/>
          </a:p>
        </p:txBody>
      </p:sp>
      <p:sp>
        <p:nvSpPr>
          <p:cNvPr id="4" name="Holder 4"/>
          <p:cNvSpPr>
            <a:spLocks noGrp="1"/>
          </p:cNvSpPr>
          <p:nvPr>
            <p:ph type="ftr" sz="quarter" idx="5"/>
          </p:nvPr>
        </p:nvSpPr>
        <p:spPr>
          <a:xfrm>
            <a:off x="2568575" y="9944100"/>
            <a:ext cx="2416175" cy="534988"/>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Holder 5"/>
          <p:cNvSpPr>
            <a:spLocks noGrp="1"/>
          </p:cNvSpPr>
          <p:nvPr>
            <p:ph type="dt" sz="half" idx="6"/>
          </p:nvPr>
        </p:nvSpPr>
        <p:spPr>
          <a:xfrm>
            <a:off x="377825" y="9944100"/>
            <a:ext cx="1736725" cy="534988"/>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5438775" y="9944100"/>
            <a:ext cx="1736725" cy="534988"/>
          </a:xfrm>
          <a:prstGeom prst="rect">
            <a:avLst/>
          </a:prstGeom>
        </p:spPr>
        <p:txBody>
          <a:bodyPr vert="horz" wrap="square" lIns="0" tIns="0" rIns="0" bIns="0" numCol="1" anchor="t" anchorCtr="0" compatLnSpc="1">
            <a:spAutoFit/>
          </a:bodyPr>
          <a:lstStyle>
            <a:lvl1pPr algn="r" eaLnBrk="1" hangingPunct="1">
              <a:defRPr>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BEF8951-6563-40EA-B7BF-5C5C8EE728C9}" type="slidenum">
              <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p:sp>
        <p:nvSpPr>
          <p:cNvPr id="2050" name="Holder 2"/>
          <p:cNvSpPr>
            <a:spLocks noGrp="1"/>
          </p:cNvSpPr>
          <p:nvPr>
            <p:ph type="title"/>
          </p:nvPr>
        </p:nvSpPr>
        <p:spPr>
          <a:xfrm>
            <a:off x="377825" y="427038"/>
            <a:ext cx="6797675" cy="1711325"/>
          </a:xfrm>
          <a:prstGeom prst="rect">
            <a:avLst/>
          </a:prstGeom>
          <a:noFill/>
          <a:ln w="9525">
            <a:noFill/>
          </a:ln>
        </p:spPr>
        <p:txBody>
          <a:bodyPr lIns="0" tIns="0" rIns="0" bIns="0" anchor="t" anchorCtr="0">
            <a:spAutoFit/>
          </a:bodyPr>
          <a:p>
            <a:pPr lvl="0"/>
            <a:endParaRPr lang="zh-CN" altLang="zh-CN" dirty="0"/>
          </a:p>
        </p:txBody>
      </p:sp>
      <p:sp>
        <p:nvSpPr>
          <p:cNvPr id="2051" name="Holder 3"/>
          <p:cNvSpPr>
            <a:spLocks noGrp="1"/>
          </p:cNvSpPr>
          <p:nvPr>
            <p:ph type="body"/>
          </p:nvPr>
        </p:nvSpPr>
        <p:spPr>
          <a:xfrm>
            <a:off x="377825" y="2459038"/>
            <a:ext cx="6797675" cy="7058025"/>
          </a:xfrm>
          <a:prstGeom prst="rect">
            <a:avLst/>
          </a:prstGeom>
          <a:noFill/>
          <a:ln w="9525">
            <a:noFill/>
          </a:ln>
        </p:spPr>
        <p:txBody>
          <a:bodyPr lIns="0" tIns="0" rIns="0" bIns="0" anchor="t" anchorCtr="0">
            <a:spAutoFit/>
          </a:bodyPr>
          <a:p>
            <a:pPr lvl="0"/>
            <a:endParaRPr lang="zh-CN" altLang="zh-CN" dirty="0"/>
          </a:p>
        </p:txBody>
      </p:sp>
      <p:sp>
        <p:nvSpPr>
          <p:cNvPr id="4" name="Holder 4"/>
          <p:cNvSpPr>
            <a:spLocks noGrp="1"/>
          </p:cNvSpPr>
          <p:nvPr>
            <p:ph type="ftr" sz="quarter" idx="5"/>
          </p:nvPr>
        </p:nvSpPr>
        <p:spPr>
          <a:xfrm>
            <a:off x="2568575" y="9944100"/>
            <a:ext cx="2416175" cy="534988"/>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Holder 5"/>
          <p:cNvSpPr>
            <a:spLocks noGrp="1"/>
          </p:cNvSpPr>
          <p:nvPr>
            <p:ph type="dt" sz="half" idx="6"/>
          </p:nvPr>
        </p:nvSpPr>
        <p:spPr>
          <a:xfrm>
            <a:off x="377825" y="9944100"/>
            <a:ext cx="1736725" cy="534988"/>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5438775" y="9944100"/>
            <a:ext cx="1736725" cy="534988"/>
          </a:xfrm>
          <a:prstGeom prst="rect">
            <a:avLst/>
          </a:prstGeom>
        </p:spPr>
        <p:txBody>
          <a:bodyPr vert="horz" wrap="square" lIns="0" tIns="0" rIns="0" bIns="0" numCol="1" anchor="t" anchorCtr="0" compatLnSpc="1">
            <a:spAutoFit/>
          </a:bodyPr>
          <a:lstStyle>
            <a:lvl1pPr algn="r" eaLnBrk="1" hangingPunct="1">
              <a:defRPr>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BEF8951-6563-40EA-B7BF-5C5C8EE728C9}" type="slidenum">
              <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p:sp>
        <p:nvSpPr>
          <p:cNvPr id="2050" name="Holder 2"/>
          <p:cNvSpPr>
            <a:spLocks noGrp="1"/>
          </p:cNvSpPr>
          <p:nvPr>
            <p:ph type="title"/>
          </p:nvPr>
        </p:nvSpPr>
        <p:spPr>
          <a:xfrm>
            <a:off x="377825" y="427038"/>
            <a:ext cx="6797675" cy="1711325"/>
          </a:xfrm>
          <a:prstGeom prst="rect">
            <a:avLst/>
          </a:prstGeom>
          <a:noFill/>
          <a:ln w="9525">
            <a:noFill/>
          </a:ln>
        </p:spPr>
        <p:txBody>
          <a:bodyPr lIns="0" tIns="0" rIns="0" bIns="0" anchor="t" anchorCtr="0">
            <a:spAutoFit/>
          </a:bodyPr>
          <a:p>
            <a:pPr lvl="0"/>
            <a:endParaRPr lang="zh-CN" altLang="zh-CN" dirty="0"/>
          </a:p>
        </p:txBody>
      </p:sp>
      <p:sp>
        <p:nvSpPr>
          <p:cNvPr id="2051" name="Holder 3"/>
          <p:cNvSpPr>
            <a:spLocks noGrp="1"/>
          </p:cNvSpPr>
          <p:nvPr>
            <p:ph type="body"/>
          </p:nvPr>
        </p:nvSpPr>
        <p:spPr>
          <a:xfrm>
            <a:off x="377825" y="2459038"/>
            <a:ext cx="6797675" cy="7058025"/>
          </a:xfrm>
          <a:prstGeom prst="rect">
            <a:avLst/>
          </a:prstGeom>
          <a:noFill/>
          <a:ln w="9525">
            <a:noFill/>
          </a:ln>
        </p:spPr>
        <p:txBody>
          <a:bodyPr lIns="0" tIns="0" rIns="0" bIns="0" anchor="t" anchorCtr="0">
            <a:spAutoFit/>
          </a:bodyPr>
          <a:p>
            <a:pPr lvl="0"/>
            <a:endParaRPr lang="zh-CN" altLang="zh-CN" dirty="0"/>
          </a:p>
        </p:txBody>
      </p:sp>
      <p:sp>
        <p:nvSpPr>
          <p:cNvPr id="4" name="Holder 4"/>
          <p:cNvSpPr>
            <a:spLocks noGrp="1"/>
          </p:cNvSpPr>
          <p:nvPr>
            <p:ph type="ftr" sz="quarter" idx="5"/>
          </p:nvPr>
        </p:nvSpPr>
        <p:spPr>
          <a:xfrm>
            <a:off x="2568575" y="9944100"/>
            <a:ext cx="2416175" cy="534988"/>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Holder 5"/>
          <p:cNvSpPr>
            <a:spLocks noGrp="1"/>
          </p:cNvSpPr>
          <p:nvPr>
            <p:ph type="dt" sz="half" idx="6"/>
          </p:nvPr>
        </p:nvSpPr>
        <p:spPr>
          <a:xfrm>
            <a:off x="377825" y="9944100"/>
            <a:ext cx="1736725" cy="534988"/>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5438775" y="9944100"/>
            <a:ext cx="1736725" cy="534988"/>
          </a:xfrm>
          <a:prstGeom prst="rect">
            <a:avLst/>
          </a:prstGeom>
        </p:spPr>
        <p:txBody>
          <a:bodyPr vert="horz" wrap="square" lIns="0" tIns="0" rIns="0" bIns="0" numCol="1" anchor="t" anchorCtr="0" compatLnSpc="1">
            <a:spAutoFit/>
          </a:bodyPr>
          <a:lstStyle>
            <a:lvl1pPr algn="r" eaLnBrk="1" hangingPunct="1">
              <a:defRPr>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BEF8951-6563-40EA-B7BF-5C5C8EE728C9}" type="slidenum">
              <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p:sp>
        <p:nvSpPr>
          <p:cNvPr id="1026" name="Holder 2"/>
          <p:cNvSpPr>
            <a:spLocks noGrp="1"/>
          </p:cNvSpPr>
          <p:nvPr>
            <p:ph type="title"/>
          </p:nvPr>
        </p:nvSpPr>
        <p:spPr>
          <a:xfrm>
            <a:off x="377825" y="427038"/>
            <a:ext cx="6797675" cy="1711325"/>
          </a:xfrm>
          <a:prstGeom prst="rect">
            <a:avLst/>
          </a:prstGeom>
          <a:noFill/>
          <a:ln w="9525">
            <a:noFill/>
          </a:ln>
        </p:spPr>
        <p:txBody>
          <a:bodyPr lIns="0" tIns="0" rIns="0" bIns="0" anchor="t" anchorCtr="0">
            <a:spAutoFit/>
          </a:bodyPr>
          <a:p>
            <a:pPr lvl="0"/>
            <a:endParaRPr lang="zh-CN" altLang="zh-CN" dirty="0"/>
          </a:p>
        </p:txBody>
      </p:sp>
      <p:sp>
        <p:nvSpPr>
          <p:cNvPr id="1027" name="Holder 3"/>
          <p:cNvSpPr>
            <a:spLocks noGrp="1"/>
          </p:cNvSpPr>
          <p:nvPr>
            <p:ph type="body"/>
          </p:nvPr>
        </p:nvSpPr>
        <p:spPr>
          <a:xfrm>
            <a:off x="377825" y="2459038"/>
            <a:ext cx="6797675" cy="7058025"/>
          </a:xfrm>
          <a:prstGeom prst="rect">
            <a:avLst/>
          </a:prstGeom>
          <a:noFill/>
          <a:ln w="9525">
            <a:noFill/>
          </a:ln>
        </p:spPr>
        <p:txBody>
          <a:bodyPr lIns="0" tIns="0" rIns="0" bIns="0" anchor="t" anchorCtr="0">
            <a:spAutoFit/>
          </a:bodyPr>
          <a:p>
            <a:pPr lvl="0"/>
            <a:endParaRPr lang="zh-CN" altLang="zh-CN" dirty="0"/>
          </a:p>
        </p:txBody>
      </p:sp>
      <p:sp>
        <p:nvSpPr>
          <p:cNvPr id="4" name="Holder 4"/>
          <p:cNvSpPr>
            <a:spLocks noGrp="1"/>
          </p:cNvSpPr>
          <p:nvPr>
            <p:ph type="ftr" sz="quarter" idx="5"/>
          </p:nvPr>
        </p:nvSpPr>
        <p:spPr>
          <a:xfrm>
            <a:off x="2568575" y="9944100"/>
            <a:ext cx="2416175" cy="534988"/>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Holder 5"/>
          <p:cNvSpPr>
            <a:spLocks noGrp="1"/>
          </p:cNvSpPr>
          <p:nvPr>
            <p:ph type="dt" sz="half" idx="6"/>
          </p:nvPr>
        </p:nvSpPr>
        <p:spPr>
          <a:xfrm>
            <a:off x="377825" y="9944100"/>
            <a:ext cx="1736725" cy="534988"/>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5438775" y="9944100"/>
            <a:ext cx="1736725" cy="534988"/>
          </a:xfrm>
          <a:prstGeom prst="rect">
            <a:avLst/>
          </a:prstGeom>
        </p:spPr>
        <p:txBody>
          <a:bodyPr vert="horz" wrap="square" lIns="0" tIns="0" rIns="0" bIns="0" numCol="1" anchor="t" anchorCtr="0" compatLnSpc="1">
            <a:spAutoFit/>
          </a:bodyPr>
          <a:lstStyle>
            <a:lvl1pPr algn="r" eaLnBrk="1" hangingPunct="1">
              <a:defRPr>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BEF8951-6563-40EA-B7BF-5C5C8EE728C9}" type="slidenum">
              <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p:sp>
        <p:nvSpPr>
          <p:cNvPr id="1026" name="Holder 2"/>
          <p:cNvSpPr>
            <a:spLocks noGrp="1"/>
          </p:cNvSpPr>
          <p:nvPr>
            <p:ph type="title"/>
          </p:nvPr>
        </p:nvSpPr>
        <p:spPr>
          <a:xfrm>
            <a:off x="377825" y="427038"/>
            <a:ext cx="6797675" cy="1711325"/>
          </a:xfrm>
          <a:prstGeom prst="rect">
            <a:avLst/>
          </a:prstGeom>
          <a:noFill/>
          <a:ln w="9525">
            <a:noFill/>
          </a:ln>
        </p:spPr>
        <p:txBody>
          <a:bodyPr lIns="0" tIns="0" rIns="0" bIns="0" anchor="t" anchorCtr="0">
            <a:spAutoFit/>
          </a:bodyPr>
          <a:p>
            <a:pPr lvl="0"/>
            <a:endParaRPr lang="zh-CN" altLang="zh-CN" dirty="0"/>
          </a:p>
        </p:txBody>
      </p:sp>
      <p:sp>
        <p:nvSpPr>
          <p:cNvPr id="1027" name="Holder 3"/>
          <p:cNvSpPr>
            <a:spLocks noGrp="1"/>
          </p:cNvSpPr>
          <p:nvPr>
            <p:ph type="body"/>
          </p:nvPr>
        </p:nvSpPr>
        <p:spPr>
          <a:xfrm>
            <a:off x="377825" y="2459038"/>
            <a:ext cx="6797675" cy="7058025"/>
          </a:xfrm>
          <a:prstGeom prst="rect">
            <a:avLst/>
          </a:prstGeom>
          <a:noFill/>
          <a:ln w="9525">
            <a:noFill/>
          </a:ln>
        </p:spPr>
        <p:txBody>
          <a:bodyPr lIns="0" tIns="0" rIns="0" bIns="0" anchor="t" anchorCtr="0">
            <a:spAutoFit/>
          </a:bodyPr>
          <a:p>
            <a:pPr lvl="0"/>
            <a:endParaRPr lang="zh-CN" altLang="zh-CN" dirty="0"/>
          </a:p>
        </p:txBody>
      </p:sp>
      <p:sp>
        <p:nvSpPr>
          <p:cNvPr id="4" name="Holder 4"/>
          <p:cNvSpPr>
            <a:spLocks noGrp="1"/>
          </p:cNvSpPr>
          <p:nvPr>
            <p:ph type="ftr" sz="quarter" idx="5"/>
          </p:nvPr>
        </p:nvSpPr>
        <p:spPr>
          <a:xfrm>
            <a:off x="2568575" y="9944100"/>
            <a:ext cx="2416175" cy="534988"/>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Holder 5"/>
          <p:cNvSpPr>
            <a:spLocks noGrp="1"/>
          </p:cNvSpPr>
          <p:nvPr>
            <p:ph type="dt" sz="half" idx="6"/>
          </p:nvPr>
        </p:nvSpPr>
        <p:spPr>
          <a:xfrm>
            <a:off x="377825" y="9944100"/>
            <a:ext cx="1736725" cy="534988"/>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5438775" y="9944100"/>
            <a:ext cx="1736725" cy="534988"/>
          </a:xfrm>
          <a:prstGeom prst="rect">
            <a:avLst/>
          </a:prstGeom>
        </p:spPr>
        <p:txBody>
          <a:bodyPr vert="horz" wrap="square" lIns="0" tIns="0" rIns="0" bIns="0" numCol="1" anchor="t" anchorCtr="0" compatLnSpc="1">
            <a:spAutoFit/>
          </a:bodyPr>
          <a:lstStyle>
            <a:lvl1pPr algn="r" eaLnBrk="1" hangingPunct="1">
              <a:defRPr>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BEF8951-6563-40EA-B7BF-5C5C8EE728C9}" type="slidenum">
              <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10253F"/>
        </a:solidFill>
        <a:effectLst/>
      </p:bgPr>
    </p:bg>
    <p:spTree>
      <p:nvGrpSpPr>
        <p:cNvPr id="1" name=""/>
        <p:cNvGrpSpPr/>
        <p:nvPr/>
      </p:nvGrpSpPr>
      <p:grpSpPr/>
      <p:sp>
        <p:nvSpPr>
          <p:cNvPr id="1026" name="Holder 2"/>
          <p:cNvSpPr>
            <a:spLocks noGrp="1"/>
          </p:cNvSpPr>
          <p:nvPr>
            <p:ph type="title"/>
          </p:nvPr>
        </p:nvSpPr>
        <p:spPr>
          <a:xfrm>
            <a:off x="377825" y="427038"/>
            <a:ext cx="6797675" cy="1711325"/>
          </a:xfrm>
          <a:prstGeom prst="rect">
            <a:avLst/>
          </a:prstGeom>
          <a:noFill/>
          <a:ln w="9525">
            <a:noFill/>
          </a:ln>
        </p:spPr>
        <p:txBody>
          <a:bodyPr lIns="0" tIns="0" rIns="0" bIns="0" anchor="t" anchorCtr="0">
            <a:spAutoFit/>
          </a:bodyPr>
          <a:p>
            <a:pPr lvl="0"/>
            <a:endParaRPr lang="zh-CN" altLang="zh-CN" dirty="0"/>
          </a:p>
        </p:txBody>
      </p:sp>
      <p:sp>
        <p:nvSpPr>
          <p:cNvPr id="1027" name="Holder 3"/>
          <p:cNvSpPr>
            <a:spLocks noGrp="1"/>
          </p:cNvSpPr>
          <p:nvPr>
            <p:ph type="body"/>
          </p:nvPr>
        </p:nvSpPr>
        <p:spPr>
          <a:xfrm>
            <a:off x="377825" y="2459038"/>
            <a:ext cx="6797675" cy="7058025"/>
          </a:xfrm>
          <a:prstGeom prst="rect">
            <a:avLst/>
          </a:prstGeom>
          <a:noFill/>
          <a:ln w="9525">
            <a:noFill/>
          </a:ln>
        </p:spPr>
        <p:txBody>
          <a:bodyPr lIns="0" tIns="0" rIns="0" bIns="0" anchor="t" anchorCtr="0">
            <a:spAutoFit/>
          </a:bodyPr>
          <a:p>
            <a:pPr lvl="0"/>
            <a:endParaRPr lang="zh-CN" altLang="zh-CN" dirty="0"/>
          </a:p>
        </p:txBody>
      </p:sp>
      <p:sp>
        <p:nvSpPr>
          <p:cNvPr id="4" name="Holder 4"/>
          <p:cNvSpPr>
            <a:spLocks noGrp="1"/>
          </p:cNvSpPr>
          <p:nvPr>
            <p:ph type="ftr" sz="quarter" idx="5"/>
          </p:nvPr>
        </p:nvSpPr>
        <p:spPr>
          <a:xfrm>
            <a:off x="2568575" y="9944100"/>
            <a:ext cx="2416175" cy="534988"/>
          </a:xfrm>
          <a:prstGeom prst="rect">
            <a:avLst/>
          </a:prstGeom>
        </p:spPr>
        <p:txBody>
          <a:bodyPr wrap="square" lIns="0" tIns="0" rIns="0" bIns="0">
            <a:spAutoFit/>
          </a:bodyPr>
          <a:lstStyle>
            <a:lvl1pPr algn="ctr" eaLnBrk="1" fontAlgn="auto" hangingPunct="1">
              <a:spcBef>
                <a:spcPts val="0"/>
              </a:spcBef>
              <a:spcAft>
                <a:spcPts val="0"/>
              </a:spcAft>
              <a:defRPr>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Holder 5"/>
          <p:cNvSpPr>
            <a:spLocks noGrp="1"/>
          </p:cNvSpPr>
          <p:nvPr>
            <p:ph type="dt" sz="half" idx="6"/>
          </p:nvPr>
        </p:nvSpPr>
        <p:spPr>
          <a:xfrm>
            <a:off x="377825" y="9944100"/>
            <a:ext cx="1736725" cy="534988"/>
          </a:xfrm>
          <a:prstGeom prst="rect">
            <a:avLst/>
          </a:prstGeom>
        </p:spPr>
        <p:txBody>
          <a:bodyPr wrap="square" lIns="0" tIns="0" rIns="0" bIns="0">
            <a:spAutoFit/>
          </a:bodyPr>
          <a:lstStyle>
            <a:lvl1pPr algn="l" eaLnBrk="1" fontAlgn="auto" hangingPunct="1">
              <a:spcBef>
                <a:spcPts val="0"/>
              </a:spcBef>
              <a:spcAft>
                <a:spcPts val="0"/>
              </a:spcAft>
              <a:defRPr>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A87C68F-FE45-42CB-9145-D967C100CB1F}" type="datetimeFigureOut">
              <a:rPr kumimoji="0" lang="en-US" sz="18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en-US" sz="18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Holder 6"/>
          <p:cNvSpPr>
            <a:spLocks noGrp="1"/>
          </p:cNvSpPr>
          <p:nvPr>
            <p:ph type="sldNum" sz="quarter" idx="7"/>
          </p:nvPr>
        </p:nvSpPr>
        <p:spPr>
          <a:xfrm>
            <a:off x="5438775" y="9944100"/>
            <a:ext cx="1736725" cy="534988"/>
          </a:xfrm>
          <a:prstGeom prst="rect">
            <a:avLst/>
          </a:prstGeom>
        </p:spPr>
        <p:txBody>
          <a:bodyPr vert="horz" wrap="square" lIns="0" tIns="0" rIns="0" bIns="0" numCol="1" anchor="t" anchorCtr="0" compatLnSpc="1">
            <a:spAutoFit/>
          </a:bodyPr>
          <a:lstStyle>
            <a:lvl1pPr algn="r" eaLnBrk="1" hangingPunct="1">
              <a:defRPr>
                <a:solidFill>
                  <a:srgbClr val="FFFFFF"/>
                </a:solidFill>
                <a:latin typeface="Calibri" panose="020F050202020403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3BEF8951-6563-40EA-B7BF-5C5C8EE728C9}" type="slidenum">
              <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rPr>
            </a:fld>
            <a:endParaRPr kumimoji="0" lang="zh-CN" altLang="zh-CN"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Tree>
  </p:cSld>
  <p:clrMap bg1="dk1" tx1="lt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a:solidFill>
            <a:schemeClr val="tx2"/>
          </a:solidFill>
          <a:latin typeface="Calibri" panose="020F0502020204030204" pitchFamily="34" charset="0"/>
          <a:ea typeface="宋体" panose="02010600030101010101" pitchFamily="2" charset="-122"/>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7.png"/><Relationship Id="rId1" Type="http://schemas.openxmlformats.org/officeDocument/2006/relationships/image" Target="../media/image16.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png"/><Relationship Id="rId1"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5.png"/><Relationship Id="rId1"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7.png"/><Relationship Id="rId1" Type="http://schemas.openxmlformats.org/officeDocument/2006/relationships/image" Target="../media/image36.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9.png"/><Relationship Id="rId1"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1.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4.png"/><Relationship Id="rId1"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4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66.png"/><Relationship Id="rId1"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7.png"/></Relationships>
</file>

<file path=ppt/slides/_rels/slide5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4.xml"/><Relationship Id="rId2" Type="http://schemas.openxmlformats.org/officeDocument/2006/relationships/image" Target="../media/image69.png"/><Relationship Id="rId1" Type="http://schemas.openxmlformats.org/officeDocument/2006/relationships/image" Target="../media/image68.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7409" name="图片 2"/>
          <p:cNvPicPr>
            <a:picLocks noChangeAspect="1"/>
          </p:cNvPicPr>
          <p:nvPr/>
        </p:nvPicPr>
        <p:blipFill>
          <a:blip r:embed="rId1"/>
          <a:stretch>
            <a:fillRect/>
          </a:stretch>
        </p:blipFill>
        <p:spPr>
          <a:xfrm>
            <a:off x="-15875" y="34925"/>
            <a:ext cx="18289588" cy="10287000"/>
          </a:xfrm>
          <a:prstGeom prst="rect">
            <a:avLst/>
          </a:prstGeom>
          <a:noFill/>
          <a:ln w="9525">
            <a:noFill/>
          </a:ln>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5646" y="462980"/>
            <a:ext cx="4104456" cy="2764079"/>
          </a:xfrm>
          <a:prstGeom prst="rect">
            <a:avLst/>
          </a:prstGeom>
          <a:effectLst>
            <a:innerShdw blurRad="63500" dist="50800" dir="13500000">
              <a:prstClr val="black">
                <a:alpha val="50000"/>
              </a:prstClr>
            </a:innerShdw>
          </a:effectLst>
        </p:spPr>
      </p:pic>
      <p:sp>
        <p:nvSpPr>
          <p:cNvPr id="4" name="TextBox 26"/>
          <p:cNvSpPr txBox="1"/>
          <p:nvPr/>
        </p:nvSpPr>
        <p:spPr>
          <a:xfrm>
            <a:off x="4718050" y="3567113"/>
            <a:ext cx="7820025" cy="2306638"/>
          </a:xfrm>
          <a:prstGeom prst="rect">
            <a:avLst/>
          </a:prstGeom>
          <a:noFill/>
          <a:effectLst>
            <a:outerShdw blurRad="50800" dist="38100" dir="2700000" algn="tl" rotWithShape="0">
              <a:prstClr val="black">
                <a:alpha val="40000"/>
              </a:prstClr>
            </a:outerShdw>
          </a:effectLst>
        </p:spPr>
        <p:txBody>
          <a:bodyPr wrap="square">
            <a:spAutoFit/>
          </a:bodyPr>
          <a:lstStyle/>
          <a:p>
            <a:pPr marR="0" defTabSz="914400">
              <a:lnSpc>
                <a:spcPct val="150000"/>
              </a:lnSpc>
              <a:buClrTx/>
              <a:buSzTx/>
              <a:buFontTx/>
              <a:defRPr/>
            </a:pPr>
            <a:r>
              <a:rPr kumimoji="0" lang="zh-CN" altLang="en-US" sz="9600" b="1" kern="1200" cap="none" spc="0" normalizeH="0" baseline="0" noProof="0" dirty="0">
                <a:solidFill>
                  <a:schemeClr val="bg1"/>
                </a:solidFill>
                <a:latin typeface="黑体" panose="02010609060101010101" pitchFamily="49" charset="-122"/>
                <a:ea typeface="黑体" panose="02010609060101010101" pitchFamily="49" charset="-122"/>
                <a:cs typeface="+mn-cs"/>
              </a:rPr>
              <a:t>项目参赛指导</a:t>
            </a:r>
            <a:endParaRPr kumimoji="0" lang="en-US" altLang="zh-CN" sz="9600" b="1" kern="1200" cap="none" spc="0" normalizeH="0" baseline="0" noProof="0" dirty="0">
              <a:solidFill>
                <a:schemeClr val="bg1"/>
              </a:solidFill>
              <a:latin typeface="黑体" panose="02010609060101010101" pitchFamily="49" charset="-122"/>
              <a:ea typeface="黑体" panose="02010609060101010101" pitchFamily="49" charset="-122"/>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000000"/>
                                          </p:val>
                                        </p:tav>
                                        <p:tav tm="100000">
                                          <p:val>
                                            <p:strVal val="#ppt_w"/>
                                          </p:val>
                                        </p:tav>
                                      </p:tavLst>
                                    </p:anim>
                                    <p:anim calcmode="lin" valueType="num">
                                      <p:cBhvr>
                                        <p:cTn id="13" dur="500" fill="hold"/>
                                        <p:tgtEl>
                                          <p:spTgt spid="4"/>
                                        </p:tgtEl>
                                        <p:attrNameLst>
                                          <p:attrName>ppt_h</p:attrName>
                                        </p:attrNameLst>
                                      </p:cBhvr>
                                      <p:tavLst>
                                        <p:tav tm="0">
                                          <p:val>
                                            <p:fltVal val="0.00000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3 / 36</a:t>
            </a:r>
            <a:endParaRPr lang="zh-CN" altLang="zh-CN" sz="1200" dirty="0">
              <a:solidFill>
                <a:srgbClr val="000000"/>
              </a:solidFill>
              <a:latin typeface="KGLSPW+Helvetica" panose="020B0604020202020204" charset="0"/>
              <a:ea typeface="KGLSPW+Helvetica" panose="020B0604020202020204" charset="0"/>
            </a:endParaRPr>
          </a:p>
        </p:txBody>
      </p:sp>
      <p:pic>
        <p:nvPicPr>
          <p:cNvPr id="3" name="图片 2"/>
          <p:cNvPicPr>
            <a:picLocks noChangeAspect="1"/>
          </p:cNvPicPr>
          <p:nvPr/>
        </p:nvPicPr>
        <p:blipFill>
          <a:blip r:embed="rId1"/>
          <a:stretch>
            <a:fillRect/>
          </a:stretch>
        </p:blipFill>
        <p:spPr>
          <a:xfrm>
            <a:off x="560070" y="10795"/>
            <a:ext cx="17185640" cy="102762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31165" y="391160"/>
            <a:ext cx="17696180" cy="814514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3 / 36</a:t>
            </a:r>
            <a:endParaRPr lang="zh-CN" altLang="zh-CN" sz="1200" dirty="0">
              <a:solidFill>
                <a:srgbClr val="000000"/>
              </a:solidFill>
              <a:latin typeface="KGLSPW+Helvetica" panose="020B0604020202020204" charset="0"/>
              <a:ea typeface="KGLSPW+Helvetica" panose="020B0604020202020204" charset="0"/>
            </a:endParaRPr>
          </a:p>
        </p:txBody>
      </p:sp>
      <p:pic>
        <p:nvPicPr>
          <p:cNvPr id="2" name="图片 1"/>
          <p:cNvPicPr>
            <a:picLocks noChangeAspect="1"/>
          </p:cNvPicPr>
          <p:nvPr/>
        </p:nvPicPr>
        <p:blipFill>
          <a:blip r:embed="rId1"/>
          <a:stretch>
            <a:fillRect/>
          </a:stretch>
        </p:blipFill>
        <p:spPr>
          <a:xfrm>
            <a:off x="1007110" y="102870"/>
            <a:ext cx="14865985" cy="99726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3"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3 / 36</a:t>
            </a:r>
            <a:endParaRPr lang="zh-CN" altLang="zh-CN" sz="1200" dirty="0">
              <a:solidFill>
                <a:srgbClr val="000000"/>
              </a:solidFill>
              <a:latin typeface="KGLSPW+Helvetica" panose="020B0604020202020204" charset="0"/>
              <a:ea typeface="KGLSPW+Helvetica" panose="020B0604020202020204" charset="0"/>
            </a:endParaRPr>
          </a:p>
        </p:txBody>
      </p:sp>
      <p:pic>
        <p:nvPicPr>
          <p:cNvPr id="2" name="图片 1"/>
          <p:cNvPicPr>
            <a:picLocks noChangeAspect="1"/>
          </p:cNvPicPr>
          <p:nvPr/>
        </p:nvPicPr>
        <p:blipFill>
          <a:blip r:embed="rId1"/>
          <a:stretch>
            <a:fillRect/>
          </a:stretch>
        </p:blipFill>
        <p:spPr>
          <a:xfrm>
            <a:off x="2447290" y="98425"/>
            <a:ext cx="12035155" cy="99218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3 / 36</a:t>
            </a:r>
            <a:endParaRPr lang="zh-CN" altLang="zh-CN" sz="1200" dirty="0">
              <a:solidFill>
                <a:srgbClr val="000000"/>
              </a:solidFill>
              <a:latin typeface="KGLSPW+Helvetica" panose="020B0604020202020204" charset="0"/>
              <a:ea typeface="KGLSPW+Helvetica" panose="020B0604020202020204" charset="0"/>
            </a:endParaRPr>
          </a:p>
        </p:txBody>
      </p:sp>
      <p:pic>
        <p:nvPicPr>
          <p:cNvPr id="2" name="图片 1"/>
          <p:cNvPicPr>
            <a:picLocks noChangeAspect="1"/>
          </p:cNvPicPr>
          <p:nvPr/>
        </p:nvPicPr>
        <p:blipFill>
          <a:blip r:embed="rId1"/>
          <a:stretch>
            <a:fillRect/>
          </a:stretch>
        </p:blipFill>
        <p:spPr>
          <a:xfrm>
            <a:off x="2663190" y="175260"/>
            <a:ext cx="12606020" cy="994918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3 / 36</a:t>
            </a:r>
            <a:endParaRPr lang="zh-CN" altLang="zh-CN" sz="1200" dirty="0">
              <a:solidFill>
                <a:srgbClr val="000000"/>
              </a:solidFill>
              <a:latin typeface="KGLSPW+Helvetica" panose="020B0604020202020204" charset="0"/>
              <a:ea typeface="KGLSPW+Helvetica" panose="020B0604020202020204" charset="0"/>
            </a:endParaRPr>
          </a:p>
        </p:txBody>
      </p:sp>
      <p:pic>
        <p:nvPicPr>
          <p:cNvPr id="2" name="图片 1"/>
          <p:cNvPicPr>
            <a:picLocks noChangeAspect="1"/>
          </p:cNvPicPr>
          <p:nvPr/>
        </p:nvPicPr>
        <p:blipFill>
          <a:blip r:embed="rId1"/>
          <a:stretch>
            <a:fillRect/>
          </a:stretch>
        </p:blipFill>
        <p:spPr>
          <a:xfrm>
            <a:off x="2303145" y="319405"/>
            <a:ext cx="12878435" cy="968375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7"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3 / 36</a:t>
            </a:r>
            <a:endParaRPr lang="zh-CN" altLang="zh-CN" sz="1200" dirty="0">
              <a:solidFill>
                <a:srgbClr val="000000"/>
              </a:solidFill>
              <a:latin typeface="KGLSPW+Helvetica" panose="020B0604020202020204" charset="0"/>
              <a:ea typeface="KGLSPW+Helvetica" panose="020B0604020202020204" charset="0"/>
            </a:endParaRPr>
          </a:p>
        </p:txBody>
      </p:sp>
      <p:pic>
        <p:nvPicPr>
          <p:cNvPr id="3" name="图片 2"/>
          <p:cNvPicPr>
            <a:picLocks noChangeAspect="1"/>
          </p:cNvPicPr>
          <p:nvPr/>
        </p:nvPicPr>
        <p:blipFill>
          <a:blip r:embed="rId1"/>
          <a:stretch>
            <a:fillRect/>
          </a:stretch>
        </p:blipFill>
        <p:spPr>
          <a:xfrm>
            <a:off x="1871345" y="175260"/>
            <a:ext cx="13408660" cy="988949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1" name="图片 2"/>
          <p:cNvPicPr>
            <a:picLocks noChangeAspect="1"/>
          </p:cNvPicPr>
          <p:nvPr/>
        </p:nvPicPr>
        <p:blipFill>
          <a:blip r:embed="rId1"/>
          <a:stretch>
            <a:fillRect/>
          </a:stretch>
        </p:blipFill>
        <p:spPr>
          <a:xfrm>
            <a:off x="-15875" y="34925"/>
            <a:ext cx="18289588" cy="10287000"/>
          </a:xfrm>
          <a:prstGeom prst="rect">
            <a:avLst/>
          </a:prstGeom>
          <a:noFill/>
          <a:ln w="9525">
            <a:noFill/>
          </a:ln>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5646" y="462980"/>
            <a:ext cx="4104456" cy="2764079"/>
          </a:xfrm>
          <a:prstGeom prst="rect">
            <a:avLst/>
          </a:prstGeom>
          <a:effectLst>
            <a:innerShdw blurRad="63500" dist="50800" dir="13500000">
              <a:prstClr val="black">
                <a:alpha val="50000"/>
              </a:prstClr>
            </a:innerShdw>
          </a:effectLst>
        </p:spPr>
      </p:pic>
      <p:sp>
        <p:nvSpPr>
          <p:cNvPr id="4" name="TextBox 26"/>
          <p:cNvSpPr txBox="1"/>
          <p:nvPr/>
        </p:nvSpPr>
        <p:spPr>
          <a:xfrm>
            <a:off x="3759200" y="3797300"/>
            <a:ext cx="8535988" cy="1616075"/>
          </a:xfrm>
          <a:prstGeom prst="rect">
            <a:avLst/>
          </a:prstGeom>
          <a:noFill/>
          <a:effectLst>
            <a:outerShdw blurRad="50800" dist="38100" dir="2700000" algn="tl" rotWithShape="0">
              <a:prstClr val="black">
                <a:alpha val="40000"/>
              </a:prstClr>
            </a:outerShdw>
          </a:effectLst>
        </p:spPr>
        <p:txBody>
          <a:bodyPr wrap="square">
            <a:spAutoFit/>
          </a:bodyPr>
          <a:lstStyle/>
          <a:p>
            <a:pPr marR="0" defTabSz="914400">
              <a:lnSpc>
                <a:spcPct val="150000"/>
              </a:lnSpc>
              <a:buClrTx/>
              <a:buSzTx/>
              <a:buFontTx/>
              <a:defRPr/>
            </a:pPr>
            <a:r>
              <a:rPr kumimoji="0" lang="en-US" altLang="zh-CN" sz="6000" b="1" kern="1200" cap="none" spc="0" normalizeH="0" baseline="0" noProof="0" dirty="0">
                <a:solidFill>
                  <a:schemeClr val="bg1"/>
                </a:solidFill>
                <a:latin typeface="黑体" panose="02010609060101010101" pitchFamily="49" charset="-122"/>
                <a:ea typeface="黑体" panose="02010609060101010101" pitchFamily="49" charset="-122"/>
                <a:cs typeface="+mn-cs"/>
              </a:rPr>
              <a:t>   </a:t>
            </a:r>
            <a:r>
              <a:rPr kumimoji="0" lang="zh-CN" altLang="en-US" sz="6600" b="1" kern="1200" cap="none" spc="0" normalizeH="0" baseline="0" noProof="0" dirty="0">
                <a:solidFill>
                  <a:schemeClr val="bg1"/>
                </a:solidFill>
                <a:latin typeface="黑体" panose="02010609060101010101" pitchFamily="49" charset="-122"/>
                <a:ea typeface="黑体" panose="02010609060101010101" pitchFamily="49" charset="-122"/>
                <a:cs typeface="+mn-cs"/>
              </a:rPr>
              <a:t>商业计划书梳理</a:t>
            </a:r>
            <a:endParaRPr kumimoji="0" lang="en-US" altLang="zh-CN" sz="6600" b="1" kern="1200" cap="none" spc="0" normalizeH="0" baseline="0" noProof="0" dirty="0">
              <a:solidFill>
                <a:schemeClr val="bg1"/>
              </a:solidFill>
              <a:latin typeface="黑体" panose="02010609060101010101" pitchFamily="49" charset="-122"/>
              <a:ea typeface="黑体" panose="02010609060101010101" pitchFamily="49" charset="-122"/>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000000"/>
                                          </p:val>
                                        </p:tav>
                                        <p:tav tm="100000">
                                          <p:val>
                                            <p:strVal val="#ppt_w"/>
                                          </p:val>
                                        </p:tav>
                                      </p:tavLst>
                                    </p:anim>
                                    <p:anim calcmode="lin" valueType="num">
                                      <p:cBhvr>
                                        <p:cTn id="13" dur="500" fill="hold"/>
                                        <p:tgtEl>
                                          <p:spTgt spid="4"/>
                                        </p:tgtEl>
                                        <p:attrNameLst>
                                          <p:attrName>ppt_h</p:attrName>
                                        </p:attrNameLst>
                                      </p:cBhvr>
                                      <p:tavLst>
                                        <p:tav tm="0">
                                          <p:val>
                                            <p:fltVal val="0.00000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2 / 36</a:t>
            </a:r>
            <a:endParaRPr lang="zh-CN" altLang="zh-CN" sz="1200" dirty="0">
              <a:solidFill>
                <a:srgbClr val="000000"/>
              </a:solidFill>
              <a:latin typeface="KGLSPW+Helvetica" panose="020B0604020202020204" charset="0"/>
              <a:ea typeface="KGLSPW+Helvetica" panose="020B0604020202020204" charset="0"/>
            </a:endParaRPr>
          </a:p>
        </p:txBody>
      </p:sp>
      <p:sp>
        <p:nvSpPr>
          <p:cNvPr id="32770" name="矩形 3"/>
          <p:cNvSpPr/>
          <p:nvPr/>
        </p:nvSpPr>
        <p:spPr>
          <a:xfrm>
            <a:off x="718503" y="1039178"/>
            <a:ext cx="16346487" cy="2984500"/>
          </a:xfrm>
          <a:prstGeom prst="rect">
            <a:avLst/>
          </a:prstGeom>
          <a:noFill/>
          <a:ln w="9525">
            <a:noFill/>
          </a:ln>
        </p:spPr>
        <p:txBody>
          <a:bodyPr anchor="t" anchorCtr="0">
            <a:spAutoFit/>
          </a:bodyPr>
          <a:p>
            <a:r>
              <a:rPr lang="zh-CN" altLang="en-US" sz="8000" dirty="0">
                <a:latin typeface="黑体" panose="02010609060101010101" pitchFamily="49" charset="-122"/>
                <a:ea typeface="黑体" panose="02010609060101010101" pitchFamily="49" charset="-122"/>
              </a:rPr>
              <a:t>参赛商业计划书</a:t>
            </a:r>
            <a:r>
              <a:rPr lang="en-US" altLang="zh-CN" sz="8000" dirty="0">
                <a:latin typeface="黑体" panose="02010609060101010101" pitchFamily="49" charset="-122"/>
                <a:ea typeface="黑体" panose="02010609060101010101" pitchFamily="49" charset="-122"/>
              </a:rPr>
              <a:t>-BP</a:t>
            </a:r>
            <a:endParaRPr lang="en-US" altLang="zh-CN" sz="5400" dirty="0">
              <a:latin typeface="黑体" panose="02010609060101010101" pitchFamily="49" charset="-122"/>
              <a:ea typeface="黑体" panose="02010609060101010101" pitchFamily="49" charset="-122"/>
            </a:endParaRPr>
          </a:p>
          <a:p>
            <a:endParaRPr lang="en-US" altLang="zh-CN" sz="5400" dirty="0">
              <a:latin typeface="黑体" panose="02010609060101010101" pitchFamily="49" charset="-122"/>
              <a:ea typeface="黑体" panose="02010609060101010101" pitchFamily="49" charset="-122"/>
            </a:endParaRPr>
          </a:p>
          <a:p>
            <a:r>
              <a:rPr lang="zh-CN" altLang="en-US" sz="5400" dirty="0">
                <a:latin typeface="黑体" panose="02010609060101010101" pitchFamily="49" charset="-122"/>
                <a:ea typeface="黑体" panose="02010609060101010101" pitchFamily="49" charset="-122"/>
              </a:rPr>
              <a:t>    </a:t>
            </a:r>
            <a:endParaRPr lang="zh-CN" altLang="en-US" sz="5400" b="1" dirty="0">
              <a:latin typeface="黑体" panose="02010609060101010101" pitchFamily="49" charset="-122"/>
              <a:ea typeface="黑体" panose="02010609060101010101" pitchFamily="49" charset="-122"/>
            </a:endParaRPr>
          </a:p>
        </p:txBody>
      </p:sp>
      <p:sp>
        <p:nvSpPr>
          <p:cNvPr id="2" name="文本框 1"/>
          <p:cNvSpPr txBox="1"/>
          <p:nvPr/>
        </p:nvSpPr>
        <p:spPr>
          <a:xfrm>
            <a:off x="503555" y="2767330"/>
            <a:ext cx="17000855" cy="5908040"/>
          </a:xfrm>
          <a:prstGeom prst="rect">
            <a:avLst/>
          </a:prstGeom>
          <a:noFill/>
        </p:spPr>
        <p:txBody>
          <a:bodyPr wrap="square" rtlCol="0" anchor="t">
            <a:spAutoFit/>
          </a:bodyPr>
          <a:p>
            <a:pPr algn="l">
              <a:buClrTx/>
              <a:buSzTx/>
              <a:buNone/>
            </a:pPr>
            <a:r>
              <a:rPr lang="en-US" altLang="zh-CN" sz="4000"/>
              <a:t>     </a:t>
            </a:r>
            <a:r>
              <a:rPr lang="en-US" altLang="zh-CN" sz="4400" b="1"/>
              <a:t>  </a:t>
            </a:r>
            <a:r>
              <a:rPr lang="zh-CN" altLang="en-US" sz="5400" dirty="0">
                <a:latin typeface="黑体" panose="02010609060101010101" pitchFamily="49" charset="-122"/>
                <a:ea typeface="黑体" panose="02010609060101010101" pitchFamily="49" charset="-122"/>
              </a:rPr>
              <a:t>商业计划书是项目的名片，是项目团队的自我分析及关键点展示，内容很多，所以逻辑清晰至关重要。</a:t>
            </a:r>
            <a:endParaRPr lang="zh-CN" altLang="en-US" sz="5400" dirty="0">
              <a:latin typeface="黑体" panose="02010609060101010101" pitchFamily="49" charset="-122"/>
              <a:ea typeface="黑体" panose="02010609060101010101" pitchFamily="49" charset="-122"/>
            </a:endParaRPr>
          </a:p>
          <a:p>
            <a:pPr algn="l">
              <a:buClrTx/>
              <a:buSzTx/>
              <a:buNone/>
            </a:pPr>
            <a:endParaRPr lang="zh-CN" altLang="en-US" sz="5400" dirty="0">
              <a:latin typeface="黑体" panose="02010609060101010101" pitchFamily="49" charset="-122"/>
              <a:ea typeface="黑体" panose="02010609060101010101" pitchFamily="49" charset="-122"/>
            </a:endParaRPr>
          </a:p>
          <a:p>
            <a:pPr algn="l">
              <a:buClrTx/>
              <a:buSzTx/>
              <a:buNone/>
            </a:pPr>
            <a:r>
              <a:rPr lang="zh-CN" altLang="en-US" sz="5400" dirty="0">
                <a:latin typeface="黑体" panose="02010609060101010101" pitchFamily="49" charset="-122"/>
                <a:ea typeface="黑体" panose="02010609060101010101" pitchFamily="49" charset="-122"/>
              </a:rPr>
              <a:t>   现实很多人照搬模板，内容凌乱且逻辑不清，只有内容堆积，没有按照赛制要求表达出项目关键内容，技术语言不能转化成产品语言，技术和项目很好，但是比赛竞争力很低。</a:t>
            </a:r>
            <a:endParaRPr lang="zh-CN" altLang="en-US" sz="44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2 / 36</a:t>
            </a:r>
            <a:endParaRPr lang="zh-CN" altLang="zh-CN" sz="1200" dirty="0">
              <a:solidFill>
                <a:srgbClr val="000000"/>
              </a:solidFill>
              <a:latin typeface="KGLSPW+Helvetica" panose="020B0604020202020204" charset="0"/>
              <a:ea typeface="KGLSPW+Helvetica" panose="020B0604020202020204" charset="0"/>
            </a:endParaRPr>
          </a:p>
        </p:txBody>
      </p:sp>
      <p:sp>
        <p:nvSpPr>
          <p:cNvPr id="32770" name="矩形 3"/>
          <p:cNvSpPr/>
          <p:nvPr/>
        </p:nvSpPr>
        <p:spPr>
          <a:xfrm>
            <a:off x="719138" y="1255713"/>
            <a:ext cx="16346487" cy="7970837"/>
          </a:xfrm>
          <a:prstGeom prst="rect">
            <a:avLst/>
          </a:prstGeom>
          <a:noFill/>
          <a:ln w="9525">
            <a:noFill/>
          </a:ln>
        </p:spPr>
        <p:txBody>
          <a:bodyPr anchor="t" anchorCtr="0">
            <a:spAutoFit/>
          </a:bodyPr>
          <a:p>
            <a:r>
              <a:rPr lang="zh-CN" altLang="en-US" sz="8000" dirty="0">
                <a:latin typeface="黑体" panose="02010609060101010101" pitchFamily="49" charset="-122"/>
                <a:ea typeface="黑体" panose="02010609060101010101" pitchFamily="49" charset="-122"/>
              </a:rPr>
              <a:t>参赛商业计划书</a:t>
            </a:r>
            <a:r>
              <a:rPr lang="en-US" altLang="zh-CN" sz="8000" dirty="0">
                <a:latin typeface="黑体" panose="02010609060101010101" pitchFamily="49" charset="-122"/>
                <a:ea typeface="黑体" panose="02010609060101010101" pitchFamily="49" charset="-122"/>
              </a:rPr>
              <a:t>-BP</a:t>
            </a:r>
            <a:endParaRPr lang="en-US" altLang="zh-CN" sz="5400" dirty="0">
              <a:latin typeface="黑体" panose="02010609060101010101" pitchFamily="49" charset="-122"/>
              <a:ea typeface="黑体" panose="02010609060101010101" pitchFamily="49" charset="-122"/>
            </a:endParaRPr>
          </a:p>
          <a:p>
            <a:endParaRPr lang="en-US" altLang="zh-CN" sz="5400" dirty="0">
              <a:latin typeface="黑体" panose="02010609060101010101" pitchFamily="49" charset="-122"/>
              <a:ea typeface="黑体" panose="02010609060101010101" pitchFamily="49" charset="-122"/>
            </a:endParaRPr>
          </a:p>
          <a:p>
            <a:r>
              <a:rPr lang="zh-CN" altLang="en-US" sz="5400" dirty="0">
                <a:latin typeface="黑体" panose="02010609060101010101" pitchFamily="49" charset="-122"/>
                <a:ea typeface="黑体" panose="02010609060101010101" pitchFamily="49" charset="-122"/>
              </a:rPr>
              <a:t>    商业逻辑清晰（</a:t>
            </a:r>
            <a:r>
              <a:rPr lang="en-US" altLang="zh-CN" sz="5400" dirty="0">
                <a:latin typeface="黑体" panose="02010609060101010101" pitchFamily="49" charset="-122"/>
                <a:ea typeface="黑体" panose="02010609060101010101" pitchFamily="49" charset="-122"/>
              </a:rPr>
              <a:t>3-8</a:t>
            </a:r>
            <a:r>
              <a:rPr lang="zh-CN" altLang="en-US" sz="5400" dirty="0">
                <a:latin typeface="黑体" panose="02010609060101010101" pitchFamily="49" charset="-122"/>
                <a:ea typeface="黑体" panose="02010609060101010101" pitchFamily="49" charset="-122"/>
              </a:rPr>
              <a:t>分钟精准阐述）、细分观点鲜明、产品及方案文字精炼、视觉美观，相关数据科学、真实、准确；</a:t>
            </a:r>
            <a:endParaRPr lang="en-US" altLang="zh-CN" sz="5400" dirty="0">
              <a:latin typeface="黑体" panose="02010609060101010101" pitchFamily="49" charset="-122"/>
              <a:ea typeface="黑体" panose="02010609060101010101" pitchFamily="49" charset="-122"/>
            </a:endParaRPr>
          </a:p>
          <a:p>
            <a:r>
              <a:rPr lang="en-US" altLang="zh-CN" sz="5400" dirty="0">
                <a:latin typeface="黑体" panose="02010609060101010101" pitchFamily="49" charset="-122"/>
                <a:ea typeface="黑体" panose="02010609060101010101" pitchFamily="49" charset="-122"/>
              </a:rPr>
              <a:t>    </a:t>
            </a:r>
            <a:endParaRPr lang="en-US" altLang="zh-CN" sz="5400" dirty="0">
              <a:latin typeface="黑体" panose="02010609060101010101" pitchFamily="49" charset="-122"/>
              <a:ea typeface="黑体" panose="02010609060101010101" pitchFamily="49" charset="-122"/>
            </a:endParaRPr>
          </a:p>
          <a:p>
            <a:r>
              <a:rPr lang="en-US" altLang="zh-CN" sz="5400" dirty="0">
                <a:latin typeface="黑体" panose="02010609060101010101" pitchFamily="49" charset="-122"/>
                <a:ea typeface="黑体" panose="02010609060101010101" pitchFamily="49" charset="-122"/>
              </a:rPr>
              <a:t>    </a:t>
            </a:r>
            <a:r>
              <a:rPr lang="zh-CN" altLang="en-US" sz="5400" b="1" dirty="0">
                <a:latin typeface="黑体" panose="02010609060101010101" pitchFamily="49" charset="-122"/>
                <a:ea typeface="黑体" panose="02010609060101010101" pitchFamily="49" charset="-122"/>
              </a:rPr>
              <a:t>能够让第一次听的人、不熟悉相关行业的人、非技术人员清晰易懂，快速带入项目认知，获得有效关注。</a:t>
            </a:r>
            <a:endParaRPr lang="zh-CN" altLang="en-US" sz="5400" b="1" dirty="0">
              <a:latin typeface="黑体" panose="02010609060101010101" pitchFamily="49" charset="-122"/>
              <a:ea typeface="黑体" panose="02010609060101010101" pitchFamily="49"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文本框 3"/>
          <p:cNvSpPr txBox="1"/>
          <p:nvPr/>
        </p:nvSpPr>
        <p:spPr>
          <a:xfrm>
            <a:off x="430848" y="1903095"/>
            <a:ext cx="16633825" cy="5998210"/>
          </a:xfrm>
          <a:prstGeom prst="rect">
            <a:avLst/>
          </a:prstGeom>
          <a:noFill/>
          <a:ln w="9525">
            <a:noFill/>
          </a:ln>
        </p:spPr>
        <p:txBody>
          <a:bodyPr lIns="181783" tIns="90891" rIns="181783" bIns="90891" anchor="t" anchorCtr="0">
            <a:spAutoFit/>
          </a:bodyPr>
          <a:p>
            <a:r>
              <a:rPr lang="zh-CN" altLang="en-US" sz="6600" b="1" dirty="0">
                <a:latin typeface="黑体" panose="02010609060101010101" pitchFamily="49" charset="-122"/>
                <a:ea typeface="黑体" panose="02010609060101010101" pitchFamily="49" charset="-122"/>
              </a:rPr>
              <a:t>创新创业大赛的价值点</a:t>
            </a:r>
            <a:endParaRPr lang="en-US" altLang="zh-CN" sz="8000" b="1" dirty="0">
              <a:solidFill>
                <a:srgbClr val="FFC000"/>
              </a:solidFill>
              <a:latin typeface="黑体" panose="02010609060101010101" pitchFamily="49" charset="-122"/>
              <a:ea typeface="黑体" panose="02010609060101010101" pitchFamily="49" charset="-122"/>
            </a:endParaRPr>
          </a:p>
          <a:p>
            <a:r>
              <a:rPr lang="en-US" altLang="zh-CN" sz="4800" b="1" dirty="0">
                <a:solidFill>
                  <a:srgbClr val="FFC000"/>
                </a:solidFill>
                <a:latin typeface="黑体" panose="02010609060101010101" pitchFamily="49" charset="-122"/>
                <a:ea typeface="黑体" panose="02010609060101010101" pitchFamily="49" charset="-122"/>
              </a:rPr>
              <a:t>  </a:t>
            </a:r>
            <a:r>
              <a:rPr lang="en-US" altLang="zh-CN" sz="4400" b="1" dirty="0">
                <a:solidFill>
                  <a:srgbClr val="FFC000"/>
                </a:solidFill>
                <a:latin typeface="黑体" panose="02010609060101010101" pitchFamily="49" charset="-122"/>
                <a:ea typeface="黑体" panose="02010609060101010101" pitchFamily="49" charset="-122"/>
              </a:rPr>
              <a:t>1</a:t>
            </a:r>
            <a:r>
              <a:rPr lang="zh-CN" altLang="en-US" sz="4400" b="1" dirty="0">
                <a:solidFill>
                  <a:srgbClr val="FFC000"/>
                </a:solidFill>
                <a:latin typeface="黑体" panose="02010609060101010101" pitchFamily="49" charset="-122"/>
                <a:ea typeface="黑体" panose="02010609060101010101" pitchFamily="49" charset="-122"/>
              </a:rPr>
              <a:t>、从技术研发和行业前沿、产业链企业角度理解技术创新、技术研发可行性，有助于项目接触了解更全面的技术领域和产业上下游企业发展及现状，助力项目成长。</a:t>
            </a:r>
            <a:endParaRPr lang="en-US" altLang="zh-CN" sz="4400" b="1" dirty="0">
              <a:solidFill>
                <a:srgbClr val="FFC000"/>
              </a:solidFill>
              <a:latin typeface="黑体" panose="02010609060101010101" pitchFamily="49" charset="-122"/>
              <a:ea typeface="黑体" panose="02010609060101010101" pitchFamily="49" charset="-122"/>
            </a:endParaRPr>
          </a:p>
          <a:p>
            <a:r>
              <a:rPr lang="en-US" altLang="zh-CN" sz="4400" b="1" dirty="0">
                <a:solidFill>
                  <a:srgbClr val="FFC000"/>
                </a:solidFill>
                <a:latin typeface="黑体" panose="02010609060101010101" pitchFamily="49" charset="-122"/>
                <a:ea typeface="黑体" panose="02010609060101010101" pitchFamily="49" charset="-122"/>
              </a:rPr>
              <a:t>  2</a:t>
            </a:r>
            <a:r>
              <a:rPr lang="zh-CN" altLang="en-US" sz="4400" b="1" dirty="0">
                <a:solidFill>
                  <a:srgbClr val="FFC000"/>
                </a:solidFill>
                <a:latin typeface="黑体" panose="02010609060101010101" pitchFamily="49" charset="-122"/>
                <a:ea typeface="黑体" panose="02010609060101010101" pitchFamily="49" charset="-122"/>
              </a:rPr>
              <a:t>、接触更多政府、社会、产业、资本、资源，有助于项目获取更多技术合作、订单、指定合作、特约研发调研、公益支持、营销渠道、双创支持政策及特殊资源等</a:t>
            </a:r>
            <a:endParaRPr lang="en-US" altLang="zh-CN" sz="4400" b="1" dirty="0">
              <a:solidFill>
                <a:srgbClr val="FFC000"/>
              </a:solidFill>
              <a:latin typeface="黑体" panose="02010609060101010101" pitchFamily="49" charset="-122"/>
              <a:ea typeface="黑体" panose="02010609060101010101" pitchFamily="49" charset="-122"/>
            </a:endParaRPr>
          </a:p>
          <a:p>
            <a:r>
              <a:rPr lang="en-US" altLang="zh-CN" sz="4400" b="1" dirty="0">
                <a:solidFill>
                  <a:srgbClr val="FFC000"/>
                </a:solidFill>
                <a:latin typeface="黑体" panose="02010609060101010101" pitchFamily="49" charset="-122"/>
                <a:ea typeface="黑体" panose="02010609060101010101" pitchFamily="49" charset="-122"/>
              </a:rPr>
              <a:t>  3</a:t>
            </a:r>
            <a:r>
              <a:rPr lang="zh-CN" altLang="en-US" sz="4400" b="1" dirty="0">
                <a:solidFill>
                  <a:srgbClr val="FFC000"/>
                </a:solidFill>
                <a:latin typeface="黑体" panose="02010609060101010101" pitchFamily="49" charset="-122"/>
                <a:ea typeface="黑体" panose="02010609060101010101" pitchFamily="49" charset="-122"/>
              </a:rPr>
              <a:t>、拓宽拓优技术合作及人才招聘渠道。</a:t>
            </a:r>
            <a:endParaRPr lang="zh-CN" altLang="en-US" sz="4400" b="1"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69"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2 / 36</a:t>
            </a:r>
            <a:endParaRPr lang="zh-CN" altLang="zh-CN" sz="1200" dirty="0">
              <a:solidFill>
                <a:srgbClr val="000000"/>
              </a:solidFill>
              <a:latin typeface="KGLSPW+Helvetica" panose="020B0604020202020204" charset="0"/>
              <a:ea typeface="KGLSPW+Helvetica" panose="020B0604020202020204" charset="0"/>
            </a:endParaRPr>
          </a:p>
        </p:txBody>
      </p:sp>
      <p:pic>
        <p:nvPicPr>
          <p:cNvPr id="2" name="图片 1"/>
          <p:cNvPicPr>
            <a:picLocks noChangeAspect="1"/>
          </p:cNvPicPr>
          <p:nvPr/>
        </p:nvPicPr>
        <p:blipFill>
          <a:blip r:embed="rId1"/>
          <a:stretch>
            <a:fillRect/>
          </a:stretch>
        </p:blipFill>
        <p:spPr>
          <a:xfrm>
            <a:off x="1367155" y="1471295"/>
            <a:ext cx="13781405" cy="8159115"/>
          </a:xfrm>
          <a:prstGeom prst="rect">
            <a:avLst/>
          </a:prstGeom>
        </p:spPr>
      </p:pic>
      <p:sp>
        <p:nvSpPr>
          <p:cNvPr id="33831" name="文本框 3"/>
          <p:cNvSpPr txBox="1"/>
          <p:nvPr/>
        </p:nvSpPr>
        <p:spPr>
          <a:xfrm>
            <a:off x="646748" y="319405"/>
            <a:ext cx="13012737" cy="1012190"/>
          </a:xfrm>
          <a:prstGeom prst="rect">
            <a:avLst/>
          </a:prstGeom>
          <a:noFill/>
          <a:ln w="9525">
            <a:noFill/>
          </a:ln>
        </p:spPr>
        <p:txBody>
          <a:bodyPr lIns="181783" tIns="90891" rIns="181783" bIns="90891" anchor="t" anchorCtr="0">
            <a:spAutoFit/>
          </a:bodyPr>
          <a:p>
            <a:pPr algn="ctr"/>
            <a:r>
              <a:rPr lang="zh-CN" altLang="en-US" sz="5400" b="1" dirty="0">
                <a:solidFill>
                  <a:srgbClr val="FFC000"/>
                </a:solidFill>
                <a:latin typeface="微软雅黑" panose="020B0503020204020204" pitchFamily="34" charset="-122"/>
                <a:ea typeface="微软雅黑" panose="020B0503020204020204" pitchFamily="34" charset="-122"/>
              </a:rPr>
              <a:t>难点：项目概述</a:t>
            </a:r>
            <a:endParaRPr lang="zh-CN" altLang="en-US" sz="5400" b="1"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1 / 36</a:t>
            </a:r>
            <a:endParaRPr lang="zh-CN" altLang="zh-CN" sz="1200" dirty="0">
              <a:solidFill>
                <a:srgbClr val="000000"/>
              </a:solidFill>
              <a:latin typeface="KGLSPW+Helvetica" panose="020B0604020202020204" charset="0"/>
              <a:ea typeface="KGLSPW+Helvetica" panose="020B0604020202020204" charset="0"/>
            </a:endParaRPr>
          </a:p>
        </p:txBody>
      </p:sp>
      <p:graphicFrame>
        <p:nvGraphicFramePr>
          <p:cNvPr id="4" name="表格 3"/>
          <p:cNvGraphicFramePr>
            <a:graphicFrameLocks noGrp="1"/>
          </p:cNvGraphicFramePr>
          <p:nvPr/>
        </p:nvGraphicFramePr>
        <p:xfrm>
          <a:off x="1222375" y="2335213"/>
          <a:ext cx="15554325" cy="6331607"/>
        </p:xfrm>
        <a:graphic>
          <a:graphicData uri="http://schemas.openxmlformats.org/drawingml/2006/table">
            <a:tbl>
              <a:tblPr/>
              <a:tblGrid>
                <a:gridCol w="4018240"/>
                <a:gridCol w="3845893"/>
                <a:gridCol w="3845893"/>
                <a:gridCol w="3844298"/>
              </a:tblGrid>
              <a:tr h="1963423">
                <a:tc>
                  <a:txBody>
                    <a:bodyPr/>
                    <a:lstStyle/>
                    <a:p>
                      <a:pPr algn="ctr">
                        <a:spcAft>
                          <a:spcPts val="0"/>
                        </a:spcAft>
                      </a:pPr>
                      <a:r>
                        <a:rPr lang="zh-CN" sz="4000" kern="100" dirty="0">
                          <a:solidFill>
                            <a:schemeClr val="tx1"/>
                          </a:solidFill>
                          <a:latin typeface="仿宋" panose="02010609060101010101" pitchFamily="49" charset="-122"/>
                          <a:ea typeface="仿宋" panose="02010609060101010101" pitchFamily="49" charset="-122"/>
                          <a:cs typeface="Times New Roman" panose="02020603050405020304"/>
                        </a:rPr>
                        <a:t>评价内容</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4000" kern="100" dirty="0">
                          <a:solidFill>
                            <a:schemeClr val="tx1"/>
                          </a:solidFill>
                          <a:latin typeface="仿宋" panose="02010609060101010101" pitchFamily="49" charset="-122"/>
                          <a:ea typeface="仿宋" panose="02010609060101010101" pitchFamily="49" charset="-122"/>
                          <a:cs typeface="Times New Roman" panose="02020603050405020304"/>
                        </a:rPr>
                        <a:t>分值</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p>
                      <a:pPr algn="ctr">
                        <a:spcAft>
                          <a:spcPts val="0"/>
                        </a:spcAft>
                      </a:pPr>
                      <a:r>
                        <a:rPr lang="en-US" sz="4000" kern="100" dirty="0">
                          <a:solidFill>
                            <a:schemeClr val="tx1"/>
                          </a:solidFill>
                          <a:latin typeface="仿宋" panose="02010609060101010101" pitchFamily="49" charset="-122"/>
                          <a:ea typeface="仿宋" panose="02010609060101010101" pitchFamily="49" charset="-122"/>
                          <a:cs typeface="Times New Roman" panose="02020603050405020304"/>
                        </a:rPr>
                        <a:t>(</a:t>
                      </a:r>
                      <a:r>
                        <a:rPr lang="zh-CN" sz="4000" kern="100" dirty="0">
                          <a:solidFill>
                            <a:schemeClr val="tx1"/>
                          </a:solidFill>
                          <a:latin typeface="仿宋" panose="02010609060101010101" pitchFamily="49" charset="-122"/>
                          <a:ea typeface="仿宋" panose="02010609060101010101" pitchFamily="49" charset="-122"/>
                          <a:cs typeface="Times New Roman" panose="02020603050405020304"/>
                        </a:rPr>
                        <a:t>初创企业组</a:t>
                      </a:r>
                      <a:r>
                        <a:rPr lang="en-US" sz="4000" kern="100" dirty="0">
                          <a:solidFill>
                            <a:schemeClr val="tx1"/>
                          </a:solidFill>
                          <a:latin typeface="仿宋" panose="02010609060101010101" pitchFamily="49" charset="-122"/>
                          <a:ea typeface="仿宋" panose="02010609060101010101" pitchFamily="49" charset="-122"/>
                          <a:cs typeface="Times New Roman" panose="02020603050405020304"/>
                        </a:rPr>
                        <a:t>)</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4000" kern="100">
                          <a:solidFill>
                            <a:schemeClr val="tx1"/>
                          </a:solidFill>
                          <a:latin typeface="仿宋" panose="02010609060101010101" pitchFamily="49" charset="-122"/>
                          <a:ea typeface="仿宋" panose="02010609060101010101" pitchFamily="49" charset="-122"/>
                          <a:cs typeface="Times New Roman" panose="02020603050405020304"/>
                        </a:rPr>
                        <a:t>分值</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p>
                      <a:pPr algn="ctr">
                        <a:spcAft>
                          <a:spcPts val="0"/>
                        </a:spcAft>
                      </a:pPr>
                      <a:r>
                        <a:rPr lang="en-US" sz="4000" kern="100">
                          <a:solidFill>
                            <a:schemeClr val="tx1"/>
                          </a:solidFill>
                          <a:latin typeface="仿宋" panose="02010609060101010101" pitchFamily="49" charset="-122"/>
                          <a:ea typeface="仿宋" panose="02010609060101010101" pitchFamily="49" charset="-122"/>
                          <a:cs typeface="Times New Roman" panose="02020603050405020304"/>
                        </a:rPr>
                        <a:t>(</a:t>
                      </a:r>
                      <a:r>
                        <a:rPr lang="zh-CN" sz="4000" kern="100">
                          <a:solidFill>
                            <a:schemeClr val="tx1"/>
                          </a:solidFill>
                          <a:latin typeface="仿宋" panose="02010609060101010101" pitchFamily="49" charset="-122"/>
                          <a:ea typeface="仿宋" panose="02010609060101010101" pitchFamily="49" charset="-122"/>
                          <a:cs typeface="Times New Roman" panose="02020603050405020304"/>
                        </a:rPr>
                        <a:t>成长企业组</a:t>
                      </a:r>
                      <a:r>
                        <a:rPr lang="en-US" sz="4000" kern="100">
                          <a:solidFill>
                            <a:schemeClr val="tx1"/>
                          </a:solidFill>
                          <a:latin typeface="仿宋" panose="02010609060101010101" pitchFamily="49" charset="-122"/>
                          <a:ea typeface="仿宋" panose="02010609060101010101" pitchFamily="49" charset="-122"/>
                          <a:cs typeface="Times New Roman" panose="02020603050405020304"/>
                        </a:rPr>
                        <a:t>)</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4000" kern="100">
                          <a:solidFill>
                            <a:schemeClr val="tx1"/>
                          </a:solidFill>
                          <a:latin typeface="仿宋" panose="02010609060101010101" pitchFamily="49" charset="-122"/>
                          <a:ea typeface="仿宋" panose="02010609060101010101" pitchFamily="49" charset="-122"/>
                          <a:cs typeface="Times New Roman" panose="02020603050405020304"/>
                        </a:rPr>
                        <a:t>分值</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p>
                      <a:pPr algn="ctr">
                        <a:spcAft>
                          <a:spcPts val="0"/>
                        </a:spcAft>
                      </a:pPr>
                      <a:r>
                        <a:rPr lang="en-US" sz="4000" kern="100">
                          <a:solidFill>
                            <a:schemeClr val="tx1"/>
                          </a:solidFill>
                          <a:latin typeface="仿宋" panose="02010609060101010101" pitchFamily="49" charset="-122"/>
                          <a:ea typeface="仿宋" panose="02010609060101010101" pitchFamily="49" charset="-122"/>
                          <a:cs typeface="Times New Roman" panose="02020603050405020304"/>
                        </a:rPr>
                        <a:t>(</a:t>
                      </a:r>
                      <a:r>
                        <a:rPr lang="zh-CN" sz="4000" kern="100">
                          <a:solidFill>
                            <a:schemeClr val="tx1"/>
                          </a:solidFill>
                          <a:latin typeface="仿宋" panose="02010609060101010101" pitchFamily="49" charset="-122"/>
                          <a:ea typeface="仿宋" panose="02010609060101010101" pitchFamily="49" charset="-122"/>
                          <a:cs typeface="Times New Roman" panose="02020603050405020304"/>
                        </a:rPr>
                        <a:t>团队组</a:t>
                      </a:r>
                      <a:r>
                        <a:rPr lang="en-US" sz="4000" kern="100">
                          <a:solidFill>
                            <a:schemeClr val="tx1"/>
                          </a:solidFill>
                          <a:latin typeface="仿宋" panose="02010609060101010101" pitchFamily="49" charset="-122"/>
                          <a:ea typeface="仿宋" panose="02010609060101010101" pitchFamily="49" charset="-122"/>
                          <a:cs typeface="Times New Roman" panose="02020603050405020304"/>
                        </a:rPr>
                        <a:t>)</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5009">
                <a:tc>
                  <a:txBody>
                    <a:bodyPr/>
                    <a:lstStyle/>
                    <a:p>
                      <a:pPr algn="ctr">
                        <a:spcAft>
                          <a:spcPts val="0"/>
                        </a:spcAft>
                      </a:pPr>
                      <a:r>
                        <a:rPr lang="zh-CN" sz="4000" kern="100">
                          <a:solidFill>
                            <a:schemeClr val="tx1"/>
                          </a:solidFill>
                          <a:latin typeface="仿宋" panose="02010609060101010101" pitchFamily="49" charset="-122"/>
                          <a:ea typeface="仿宋" panose="02010609060101010101" pitchFamily="49" charset="-122"/>
                          <a:cs typeface="Times New Roman" panose="02020603050405020304"/>
                        </a:rPr>
                        <a:t>技术和产品</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30</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30</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30</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3951">
                <a:tc>
                  <a:txBody>
                    <a:bodyPr/>
                    <a:lstStyle/>
                    <a:p>
                      <a:pPr algn="ctr">
                        <a:spcAft>
                          <a:spcPts val="0"/>
                        </a:spcAft>
                      </a:pPr>
                      <a:r>
                        <a:rPr lang="zh-CN" sz="4000" kern="100" dirty="0">
                          <a:solidFill>
                            <a:schemeClr val="tx1"/>
                          </a:solidFill>
                          <a:latin typeface="仿宋" panose="02010609060101010101" pitchFamily="49" charset="-122"/>
                          <a:ea typeface="仿宋" panose="02010609060101010101" pitchFamily="49" charset="-122"/>
                          <a:cs typeface="Times New Roman" panose="02020603050405020304"/>
                        </a:rPr>
                        <a:t>商业</a:t>
                      </a:r>
                      <a:r>
                        <a:rPr lang="zh-CN"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模式</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15</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15</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20</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78071">
                <a:tc>
                  <a:txBody>
                    <a:bodyPr/>
                    <a:lstStyle/>
                    <a:p>
                      <a:pPr algn="ctr">
                        <a:spcAft>
                          <a:spcPts val="0"/>
                        </a:spcAft>
                      </a:pPr>
                      <a:r>
                        <a:rPr lang="zh-CN" sz="4000" kern="100">
                          <a:solidFill>
                            <a:schemeClr val="tx1"/>
                          </a:solidFill>
                          <a:latin typeface="仿宋" panose="02010609060101010101" pitchFamily="49" charset="-122"/>
                          <a:ea typeface="仿宋" panose="02010609060101010101" pitchFamily="49" charset="-122"/>
                          <a:cs typeface="Times New Roman" panose="02020603050405020304"/>
                        </a:rPr>
                        <a:t>行业及市场</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a:solidFill>
                            <a:schemeClr val="tx1"/>
                          </a:solidFill>
                          <a:latin typeface="仿宋" panose="02010609060101010101" pitchFamily="49" charset="-122"/>
                          <a:ea typeface="仿宋" panose="02010609060101010101" pitchFamily="49" charset="-122"/>
                          <a:cs typeface="Times New Roman" panose="02020603050405020304"/>
                        </a:rPr>
                        <a:t>20</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a:solidFill>
                            <a:schemeClr val="tx1"/>
                          </a:solidFill>
                          <a:latin typeface="仿宋" panose="02010609060101010101" pitchFamily="49" charset="-122"/>
                          <a:ea typeface="仿宋" panose="02010609060101010101" pitchFamily="49" charset="-122"/>
                          <a:cs typeface="Times New Roman" panose="02020603050405020304"/>
                        </a:rPr>
                        <a:t>20</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a:solidFill>
                            <a:schemeClr val="tx1"/>
                          </a:solidFill>
                          <a:latin typeface="仿宋" panose="02010609060101010101" pitchFamily="49" charset="-122"/>
                          <a:ea typeface="仿宋" panose="02010609060101010101" pitchFamily="49" charset="-122"/>
                          <a:cs typeface="Times New Roman" panose="02020603050405020304"/>
                        </a:rPr>
                        <a:t>20</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4133">
                <a:tc>
                  <a:txBody>
                    <a:bodyPr/>
                    <a:lstStyle/>
                    <a:p>
                      <a:pPr algn="ctr">
                        <a:spcAft>
                          <a:spcPts val="0"/>
                        </a:spcAft>
                      </a:pPr>
                      <a:r>
                        <a:rPr lang="zh-CN" altLang="en-US"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核心</a:t>
                      </a:r>
                      <a:r>
                        <a:rPr lang="zh-CN" sz="4000" kern="100" dirty="0" smtClean="0">
                          <a:solidFill>
                            <a:schemeClr val="tx1"/>
                          </a:solidFill>
                          <a:latin typeface="仿宋" panose="02010609060101010101" pitchFamily="49" charset="-122"/>
                          <a:ea typeface="仿宋" panose="02010609060101010101" pitchFamily="49" charset="-122"/>
                          <a:cs typeface="Times New Roman" panose="02020603050405020304"/>
                        </a:rPr>
                        <a:t>团队</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a:solidFill>
                            <a:schemeClr val="tx1"/>
                          </a:solidFill>
                          <a:latin typeface="仿宋" panose="02010609060101010101" pitchFamily="49" charset="-122"/>
                          <a:ea typeface="仿宋" panose="02010609060101010101" pitchFamily="49" charset="-122"/>
                          <a:cs typeface="Times New Roman" panose="02020603050405020304"/>
                        </a:rPr>
                        <a:t>30</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a:solidFill>
                            <a:schemeClr val="tx1"/>
                          </a:solidFill>
                          <a:latin typeface="仿宋" panose="02010609060101010101" pitchFamily="49" charset="-122"/>
                          <a:ea typeface="仿宋" panose="02010609060101010101" pitchFamily="49" charset="-122"/>
                          <a:cs typeface="Times New Roman" panose="02020603050405020304"/>
                        </a:rPr>
                        <a:t>25</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a:solidFill>
                            <a:schemeClr val="tx1"/>
                          </a:solidFill>
                          <a:latin typeface="仿宋" panose="02010609060101010101" pitchFamily="49" charset="-122"/>
                          <a:ea typeface="仿宋" panose="02010609060101010101" pitchFamily="49" charset="-122"/>
                          <a:cs typeface="Times New Roman" panose="02020603050405020304"/>
                        </a:rPr>
                        <a:t>30</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17020">
                <a:tc>
                  <a:txBody>
                    <a:bodyPr/>
                    <a:lstStyle/>
                    <a:p>
                      <a:pPr algn="ctr">
                        <a:spcAft>
                          <a:spcPts val="0"/>
                        </a:spcAft>
                      </a:pPr>
                      <a:r>
                        <a:rPr lang="zh-CN" sz="4000" kern="100">
                          <a:solidFill>
                            <a:schemeClr val="tx1"/>
                          </a:solidFill>
                          <a:latin typeface="仿宋" panose="02010609060101010101" pitchFamily="49" charset="-122"/>
                          <a:ea typeface="仿宋" panose="02010609060101010101" pitchFamily="49" charset="-122"/>
                          <a:cs typeface="Times New Roman" panose="02020603050405020304"/>
                        </a:rPr>
                        <a:t>财务分析</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a:solidFill>
                            <a:schemeClr val="tx1"/>
                          </a:solidFill>
                          <a:latin typeface="仿宋" panose="02010609060101010101" pitchFamily="49" charset="-122"/>
                          <a:ea typeface="仿宋" panose="02010609060101010101" pitchFamily="49" charset="-122"/>
                          <a:cs typeface="Times New Roman" panose="02020603050405020304"/>
                        </a:rPr>
                        <a:t>5</a:t>
                      </a:r>
                      <a:endParaRPr lang="zh-CN" sz="4000" kern="10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000" kern="100" dirty="0">
                          <a:solidFill>
                            <a:schemeClr val="tx1"/>
                          </a:solidFill>
                          <a:latin typeface="仿宋" panose="02010609060101010101" pitchFamily="49" charset="-122"/>
                          <a:ea typeface="仿宋" panose="02010609060101010101" pitchFamily="49" charset="-122"/>
                          <a:cs typeface="Times New Roman" panose="02020603050405020304"/>
                        </a:rPr>
                        <a:t>10</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zh-CN" sz="4000" kern="100" dirty="0">
                          <a:solidFill>
                            <a:schemeClr val="tx1"/>
                          </a:solidFill>
                          <a:latin typeface="仿宋" panose="02010609060101010101" pitchFamily="49" charset="-122"/>
                          <a:ea typeface="仿宋" panose="02010609060101010101" pitchFamily="49" charset="-122"/>
                          <a:cs typeface="Times New Roman" panose="02020603050405020304"/>
                        </a:rPr>
                        <a:t>无</a:t>
                      </a:r>
                      <a:endParaRPr lang="zh-CN" sz="4000" kern="100" dirty="0">
                        <a:solidFill>
                          <a:schemeClr val="tx1"/>
                        </a:solidFill>
                        <a:latin typeface="仿宋" panose="02010609060101010101" pitchFamily="49" charset="-122"/>
                        <a:ea typeface="仿宋" panose="02010609060101010101" pitchFamily="49" charset="-122"/>
                        <a:cs typeface="Times New Roman" panose="02020603050405020304"/>
                      </a:endParaRPr>
                    </a:p>
                  </a:txBody>
                  <a:tcPr marL="68583" marR="685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3831" name="文本框 3"/>
          <p:cNvSpPr txBox="1"/>
          <p:nvPr/>
        </p:nvSpPr>
        <p:spPr>
          <a:xfrm>
            <a:off x="1798638" y="606425"/>
            <a:ext cx="13012737" cy="1014413"/>
          </a:xfrm>
          <a:prstGeom prst="rect">
            <a:avLst/>
          </a:prstGeom>
          <a:noFill/>
          <a:ln w="9525">
            <a:noFill/>
          </a:ln>
        </p:spPr>
        <p:txBody>
          <a:bodyPr lIns="181783" tIns="90891" rIns="181783" bIns="90891" anchor="t" anchorCtr="0">
            <a:spAutoFit/>
          </a:bodyPr>
          <a:p>
            <a:pPr algn="ctr"/>
            <a:r>
              <a:rPr lang="zh-CN" altLang="en-US" sz="5400" b="1" dirty="0">
                <a:latin typeface="黑体" panose="02010609060101010101" pitchFamily="49" charset="-122"/>
                <a:ea typeface="黑体" panose="02010609060101010101" pitchFamily="49" charset="-122"/>
              </a:rPr>
              <a:t>参赛项目评分标准</a:t>
            </a:r>
            <a:endParaRPr lang="zh-CN" altLang="en-US" sz="5400" b="1" dirty="0">
              <a:solidFill>
                <a:srgbClr val="FFC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7" name="矩形 4"/>
          <p:cNvSpPr/>
          <p:nvPr/>
        </p:nvSpPr>
        <p:spPr>
          <a:xfrm>
            <a:off x="574675" y="966788"/>
            <a:ext cx="17137063" cy="7292975"/>
          </a:xfrm>
          <a:prstGeom prst="rect">
            <a:avLst/>
          </a:prstGeom>
          <a:noFill/>
          <a:ln w="9525">
            <a:noFill/>
          </a:ln>
        </p:spPr>
        <p:txBody>
          <a:bodyPr anchor="t" anchorCtr="0">
            <a:spAutoFit/>
          </a:bodyPr>
          <a:p>
            <a:r>
              <a:rPr lang="zh-CN" altLang="en-US" sz="5400">
                <a:latin typeface="黑体" panose="02010609060101010101" pitchFamily="49" charset="-122"/>
                <a:ea typeface="黑体" panose="02010609060101010101" pitchFamily="49" charset="-122"/>
              </a:rPr>
              <a:t>梳理项目逻辑</a:t>
            </a:r>
            <a:endParaRPr lang="en-US" altLang="zh-CN" sz="5400">
              <a:latin typeface="黑体" panose="02010609060101010101" pitchFamily="49" charset="-122"/>
              <a:ea typeface="黑体" panose="02010609060101010101" pitchFamily="49" charset="-122"/>
            </a:endParaRPr>
          </a:p>
          <a:p>
            <a:endParaRPr lang="en-US" altLang="zh-CN" sz="54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1</a:t>
            </a:r>
            <a:r>
              <a:rPr lang="zh-CN" altLang="en-US" sz="3600">
                <a:latin typeface="黑体" panose="02010609060101010101" pitchFamily="49" charset="-122"/>
                <a:ea typeface="黑体" panose="02010609060101010101" pitchFamily="49" charset="-122"/>
              </a:rPr>
              <a:t>、想参赛的项目是什么？（参赛名称不是企业名称  ）</a:t>
            </a:r>
            <a:endParaRPr lang="en-US" altLang="zh-CN" sz="36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2</a:t>
            </a:r>
            <a:r>
              <a:rPr lang="zh-CN" altLang="en-US" sz="3600">
                <a:latin typeface="黑体" panose="02010609060101010101" pitchFamily="49" charset="-122"/>
                <a:ea typeface="黑体" panose="02010609060101010101" pitchFamily="49" charset="-122"/>
              </a:rPr>
              <a:t>、项目为（     ）市场细分用户和客户是谁？</a:t>
            </a:r>
            <a:endParaRPr lang="en-US" altLang="zh-CN" sz="36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3</a:t>
            </a:r>
            <a:r>
              <a:rPr lang="zh-CN" altLang="en-US" sz="3600">
                <a:latin typeface="黑体" panose="02010609060101010101" pitchFamily="49" charset="-122"/>
                <a:ea typeface="黑体" panose="02010609060101010101" pitchFamily="49" charset="-122"/>
              </a:rPr>
              <a:t>、项目提供（     ）同行业差异化产品及服务？</a:t>
            </a:r>
            <a:endParaRPr lang="en-US" altLang="zh-CN" sz="36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4</a:t>
            </a:r>
            <a:r>
              <a:rPr lang="zh-CN" altLang="en-US" sz="3600">
                <a:latin typeface="黑体" panose="02010609060101010101" pitchFamily="49" charset="-122"/>
                <a:ea typeface="黑体" panose="02010609060101010101" pitchFamily="49" charset="-122"/>
              </a:rPr>
              <a:t>、项目解决（     ）细分市场的有效需求及真实痛点？</a:t>
            </a:r>
            <a:endParaRPr lang="en-US" altLang="zh-CN" sz="36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5</a:t>
            </a:r>
            <a:r>
              <a:rPr lang="zh-CN" altLang="en-US" sz="3600">
                <a:latin typeface="黑体" panose="02010609060101010101" pitchFamily="49" charset="-122"/>
                <a:ea typeface="黑体" panose="02010609060101010101" pitchFamily="49" charset="-122"/>
              </a:rPr>
              <a:t>、项目具有的核心技术和独特资源（ 原创技术 核心算法 特殊指定授权 渠道）</a:t>
            </a:r>
            <a:endParaRPr lang="en-US" altLang="zh-CN" sz="36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6</a:t>
            </a:r>
            <a:r>
              <a:rPr lang="zh-CN" altLang="en-US" sz="3600">
                <a:latin typeface="黑体" panose="02010609060101010101" pitchFamily="49" charset="-122"/>
                <a:ea typeface="黑体" panose="02010609060101010101" pitchFamily="49" charset="-122"/>
              </a:rPr>
              <a:t>、项目时间规划（ 多长时间</a:t>
            </a:r>
            <a:r>
              <a:rPr lang="en-US" altLang="zh-CN" sz="3600">
                <a:latin typeface="黑体" panose="02010609060101010101" pitchFamily="49" charset="-122"/>
                <a:ea typeface="黑体" panose="02010609060101010101" pitchFamily="49" charset="-122"/>
              </a:rPr>
              <a:t>1-3</a:t>
            </a:r>
            <a:r>
              <a:rPr lang="zh-CN" altLang="en-US" sz="3600">
                <a:latin typeface="黑体" panose="02010609060101010101" pitchFamily="49" charset="-122"/>
                <a:ea typeface="黑体" panose="02010609060101010101" pitchFamily="49" charset="-122"/>
              </a:rPr>
              <a:t>年 </a:t>
            </a:r>
            <a:r>
              <a:rPr lang="en-US" altLang="zh-CN" sz="3600">
                <a:latin typeface="黑体" panose="02010609060101010101" pitchFamily="49" charset="-122"/>
                <a:ea typeface="黑体" panose="02010609060101010101" pitchFamily="49" charset="-122"/>
              </a:rPr>
              <a:t>3-5</a:t>
            </a:r>
            <a:r>
              <a:rPr lang="zh-CN" altLang="en-US" sz="3600">
                <a:latin typeface="黑体" panose="02010609060101010101" pitchFamily="49" charset="-122"/>
                <a:ea typeface="黑体" panose="02010609060101010101" pitchFamily="49" charset="-122"/>
              </a:rPr>
              <a:t>年 ）</a:t>
            </a:r>
            <a:endParaRPr lang="en-US" altLang="zh-CN" sz="36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7</a:t>
            </a:r>
            <a:r>
              <a:rPr lang="zh-CN" altLang="en-US" sz="3600">
                <a:latin typeface="黑体" panose="02010609060101010101" pitchFamily="49" charset="-122"/>
                <a:ea typeface="黑体" panose="02010609060101010101" pitchFamily="49" charset="-122"/>
              </a:rPr>
              <a:t>、项目所处阶段（ 技术储备  团队水平  市场占有率 用户及客户量 研发及盈利 ）</a:t>
            </a:r>
            <a:endParaRPr lang="en-US" altLang="zh-CN" sz="3600">
              <a:latin typeface="黑体" panose="02010609060101010101" pitchFamily="49" charset="-122"/>
              <a:ea typeface="黑体" panose="02010609060101010101" pitchFamily="49" charset="-122"/>
            </a:endParaRPr>
          </a:p>
          <a:p>
            <a:r>
              <a:rPr lang="en-US" altLang="zh-CN" sz="3600">
                <a:latin typeface="黑体" panose="02010609060101010101" pitchFamily="49" charset="-122"/>
                <a:ea typeface="黑体" panose="02010609060101010101" pitchFamily="49" charset="-122"/>
              </a:rPr>
              <a:t>8</a:t>
            </a:r>
            <a:r>
              <a:rPr lang="zh-CN" altLang="en-US" sz="3600">
                <a:latin typeface="黑体" panose="02010609060101010101" pitchFamily="49" charset="-122"/>
                <a:ea typeface="黑体" panose="02010609060101010101" pitchFamily="49" charset="-122"/>
              </a:rPr>
              <a:t>、项目实现目标价值（ 经济效益 社会价值）</a:t>
            </a:r>
            <a:endParaRPr lang="en-US" altLang="zh-CN" sz="3600">
              <a:latin typeface="黑体" panose="02010609060101010101" pitchFamily="49" charset="-122"/>
              <a:ea typeface="黑体" panose="02010609060101010101" pitchFamily="49" charset="-122"/>
            </a:endParaRPr>
          </a:p>
          <a:p>
            <a:endParaRPr lang="en-US" altLang="zh-CN" sz="3600">
              <a:latin typeface="黑体" panose="02010609060101010101" pitchFamily="49" charset="-122"/>
              <a:ea typeface="黑体" panose="02010609060101010101" pitchFamily="49" charset="-122"/>
            </a:endParaRPr>
          </a:p>
          <a:p>
            <a:endParaRPr lang="zh-CN" altLang="en-US" sz="3600">
              <a:latin typeface="黑体" panose="02010609060101010101" pitchFamily="49" charset="-122"/>
              <a:ea typeface="黑体" panose="02010609060101010101" pitchFamily="49"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1" name="矩形 3"/>
          <p:cNvSpPr/>
          <p:nvPr/>
        </p:nvSpPr>
        <p:spPr>
          <a:xfrm>
            <a:off x="431800" y="319088"/>
            <a:ext cx="17352963" cy="3046412"/>
          </a:xfrm>
          <a:prstGeom prst="rect">
            <a:avLst/>
          </a:prstGeom>
          <a:noFill/>
          <a:ln w="9525">
            <a:noFill/>
          </a:ln>
        </p:spPr>
        <p:txBody>
          <a:bodyPr anchor="t" anchorCtr="0">
            <a:spAutoFit/>
          </a:bodyPr>
          <a:p>
            <a:r>
              <a:rPr lang="zh-CN" altLang="en-US" sz="4800" dirty="0">
                <a:latin typeface="黑体" panose="02010609060101010101" pitchFamily="49" charset="-122"/>
                <a:ea typeface="黑体" panose="02010609060101010101" pitchFamily="49" charset="-122"/>
              </a:rPr>
              <a:t>项目名称  </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产业化  产业应用  颠覆  领军  突破  首创</a:t>
            </a:r>
            <a:endParaRPr lang="en-US" altLang="zh-CN" sz="3600" dirty="0">
              <a:latin typeface="黑体" panose="02010609060101010101" pitchFamily="49" charset="-122"/>
              <a:ea typeface="黑体" panose="02010609060101010101" pitchFamily="49" charset="-122"/>
            </a:endParaRPr>
          </a:p>
          <a:p>
            <a:endParaRPr lang="en-US" altLang="zh-CN" sz="3600" dirty="0">
              <a:latin typeface="黑体" panose="02010609060101010101" pitchFamily="49" charset="-122"/>
              <a:ea typeface="黑体" panose="02010609060101010101" pitchFamily="49" charset="-122"/>
            </a:endParaRPr>
          </a:p>
          <a:p>
            <a:r>
              <a:rPr lang="zh-CN" altLang="en-US" sz="3600" dirty="0">
                <a:latin typeface="黑体" panose="02010609060101010101" pitchFamily="49" charset="-122"/>
                <a:ea typeface="黑体" panose="02010609060101010101" pitchFamily="49" charset="-122"/>
              </a:rPr>
              <a:t>姓</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基于什么行业场景领域：行业、技术、服务、产业链等具体细分板块</a:t>
            </a:r>
            <a:endParaRPr lang="en-US" altLang="zh-CN" sz="3600" dirty="0">
              <a:latin typeface="黑体" panose="02010609060101010101" pitchFamily="49" charset="-122"/>
              <a:ea typeface="黑体" panose="02010609060101010101" pitchFamily="49" charset="-122"/>
            </a:endParaRPr>
          </a:p>
          <a:p>
            <a:r>
              <a:rPr lang="zh-CN" altLang="en-US" sz="3600" dirty="0">
                <a:latin typeface="黑体" panose="02010609060101010101" pitchFamily="49" charset="-122"/>
                <a:ea typeface="黑体" panose="02010609060101010101" pitchFamily="49" charset="-122"/>
              </a:rPr>
              <a:t>名：项目用途功能、价值内涵：竞争价值、产品及服务特点、社会价值、用户认同</a:t>
            </a:r>
            <a:endParaRPr lang="en-US" altLang="zh-CN" sz="3600" dirty="0">
              <a:latin typeface="黑体" panose="02010609060101010101" pitchFamily="49" charset="-122"/>
              <a:ea typeface="黑体" panose="02010609060101010101" pitchFamily="49" charset="-122"/>
            </a:endParaRPr>
          </a:p>
          <a:p>
            <a:r>
              <a:rPr lang="zh-CN" altLang="en-US" sz="3600" dirty="0">
                <a:latin typeface="黑体" panose="02010609060101010101" pitchFamily="49" charset="-122"/>
                <a:ea typeface="黑体" panose="02010609060101010101" pitchFamily="49" charset="-122"/>
              </a:rPr>
              <a:t>（滴滴出行、支付宝、大众点评）</a:t>
            </a:r>
            <a:endParaRPr lang="zh-CN" altLang="en-US" sz="3600" dirty="0">
              <a:latin typeface="黑体" panose="02010609060101010101" pitchFamily="49" charset="-122"/>
              <a:ea typeface="黑体" panose="02010609060101010101" pitchFamily="49" charset="-122"/>
            </a:endParaRPr>
          </a:p>
        </p:txBody>
      </p:sp>
      <p:pic>
        <p:nvPicPr>
          <p:cNvPr id="35842" name="图片 1"/>
          <p:cNvPicPr>
            <a:picLocks noChangeAspect="1"/>
          </p:cNvPicPr>
          <p:nvPr/>
        </p:nvPicPr>
        <p:blipFill>
          <a:blip r:embed="rId1"/>
          <a:stretch>
            <a:fillRect/>
          </a:stretch>
        </p:blipFill>
        <p:spPr>
          <a:xfrm>
            <a:off x="214313" y="4638675"/>
            <a:ext cx="11664950" cy="5478463"/>
          </a:xfrm>
          <a:prstGeom prst="rect">
            <a:avLst/>
          </a:prstGeom>
          <a:noFill/>
          <a:ln w="9525">
            <a:noFill/>
          </a:ln>
        </p:spPr>
      </p:pic>
      <p:pic>
        <p:nvPicPr>
          <p:cNvPr id="35843" name="图片 1"/>
          <p:cNvPicPr>
            <a:picLocks noChangeAspect="1"/>
          </p:cNvPicPr>
          <p:nvPr/>
        </p:nvPicPr>
        <p:blipFill>
          <a:blip r:embed="rId2"/>
          <a:stretch>
            <a:fillRect/>
          </a:stretch>
        </p:blipFill>
        <p:spPr>
          <a:xfrm>
            <a:off x="7775575" y="3338513"/>
            <a:ext cx="10512425" cy="5594350"/>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6865" name="图片 1"/>
          <p:cNvPicPr>
            <a:picLocks noChangeAspect="1"/>
          </p:cNvPicPr>
          <p:nvPr/>
        </p:nvPicPr>
        <p:blipFill>
          <a:blip r:embed="rId1"/>
          <a:stretch>
            <a:fillRect/>
          </a:stretch>
        </p:blipFill>
        <p:spPr>
          <a:xfrm>
            <a:off x="282575" y="214313"/>
            <a:ext cx="16822738" cy="3103562"/>
          </a:xfrm>
          <a:prstGeom prst="rect">
            <a:avLst/>
          </a:prstGeom>
          <a:noFill/>
          <a:ln w="9525">
            <a:noFill/>
          </a:ln>
        </p:spPr>
      </p:pic>
      <p:pic>
        <p:nvPicPr>
          <p:cNvPr id="36866" name="图片 1"/>
          <p:cNvPicPr>
            <a:picLocks noChangeAspect="1"/>
          </p:cNvPicPr>
          <p:nvPr/>
        </p:nvPicPr>
        <p:blipFill>
          <a:blip r:embed="rId2"/>
          <a:stretch>
            <a:fillRect/>
          </a:stretch>
        </p:blipFill>
        <p:spPr>
          <a:xfrm>
            <a:off x="282575" y="3317875"/>
            <a:ext cx="16822738" cy="3135313"/>
          </a:xfrm>
          <a:prstGeom prst="rect">
            <a:avLst/>
          </a:prstGeom>
          <a:noFill/>
          <a:ln w="9525">
            <a:noFill/>
          </a:ln>
        </p:spPr>
      </p:pic>
      <p:pic>
        <p:nvPicPr>
          <p:cNvPr id="36867" name="图片 2"/>
          <p:cNvPicPr>
            <a:picLocks noChangeAspect="1"/>
          </p:cNvPicPr>
          <p:nvPr/>
        </p:nvPicPr>
        <p:blipFill>
          <a:blip r:embed="rId3"/>
          <a:stretch>
            <a:fillRect/>
          </a:stretch>
        </p:blipFill>
        <p:spPr>
          <a:xfrm>
            <a:off x="282575" y="6610350"/>
            <a:ext cx="16873538" cy="3071813"/>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889" name="图片 1"/>
          <p:cNvPicPr>
            <a:picLocks noChangeAspect="1"/>
          </p:cNvPicPr>
          <p:nvPr/>
        </p:nvPicPr>
        <p:blipFill>
          <a:blip r:embed="rId1"/>
          <a:stretch>
            <a:fillRect/>
          </a:stretch>
        </p:blipFill>
        <p:spPr>
          <a:xfrm>
            <a:off x="647700" y="50800"/>
            <a:ext cx="7456488" cy="10156825"/>
          </a:xfrm>
          <a:prstGeom prst="rect">
            <a:avLst/>
          </a:prstGeom>
          <a:noFill/>
          <a:ln w="9525">
            <a:noFill/>
          </a:ln>
        </p:spPr>
      </p:pic>
      <p:pic>
        <p:nvPicPr>
          <p:cNvPr id="37890" name="图片 1"/>
          <p:cNvPicPr>
            <a:picLocks noChangeAspect="1"/>
          </p:cNvPicPr>
          <p:nvPr/>
        </p:nvPicPr>
        <p:blipFill>
          <a:blip r:embed="rId2"/>
          <a:stretch>
            <a:fillRect/>
          </a:stretch>
        </p:blipFill>
        <p:spPr>
          <a:xfrm>
            <a:off x="8207375" y="50800"/>
            <a:ext cx="8208963" cy="10186988"/>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8913" name="图片 1"/>
          <p:cNvPicPr>
            <a:picLocks noChangeAspect="1"/>
          </p:cNvPicPr>
          <p:nvPr/>
        </p:nvPicPr>
        <p:blipFill>
          <a:blip r:embed="rId1"/>
          <a:stretch>
            <a:fillRect/>
          </a:stretch>
        </p:blipFill>
        <p:spPr>
          <a:xfrm>
            <a:off x="900113" y="2005013"/>
            <a:ext cx="16487775" cy="7939087"/>
          </a:xfrm>
          <a:prstGeom prst="rect">
            <a:avLst/>
          </a:prstGeom>
          <a:noFill/>
          <a:ln w="9525">
            <a:noFill/>
          </a:ln>
        </p:spPr>
      </p:pic>
      <p:sp>
        <p:nvSpPr>
          <p:cNvPr id="38914" name="文本框 2"/>
          <p:cNvSpPr txBox="1"/>
          <p:nvPr/>
        </p:nvSpPr>
        <p:spPr>
          <a:xfrm>
            <a:off x="793750" y="190500"/>
            <a:ext cx="16249650" cy="1814513"/>
          </a:xfrm>
          <a:prstGeom prst="rect">
            <a:avLst/>
          </a:prstGeom>
          <a:noFill/>
          <a:ln w="9525">
            <a:noFill/>
          </a:ln>
        </p:spPr>
        <p:txBody>
          <a:bodyPr anchor="t" anchorCtr="0">
            <a:spAutoFit/>
          </a:bodyPr>
          <a:p>
            <a:pPr eaLnBrk="0" hangingPunct="0"/>
            <a:r>
              <a:rPr lang="en-US" altLang="zh-CN" sz="2800">
                <a:latin typeface="Arial" panose="020B0604020202020204" pitchFamily="34" charset="0"/>
                <a:ea typeface="宋体" panose="02010600030101010101" pitchFamily="2" charset="-122"/>
              </a:rPr>
              <a:t>         </a:t>
            </a:r>
            <a:r>
              <a:rPr lang="zh-CN" altLang="en-US" sz="2800">
                <a:latin typeface="Arial" panose="020B0604020202020204" pitchFamily="34" charset="0"/>
                <a:ea typeface="宋体" panose="02010600030101010101" pitchFamily="2" charset="-122"/>
              </a:rPr>
              <a:t>无锡利普思半导体有限公司是一家专注于SiC和IGBT等功率半导体模块设计、生产、销售的高科技企业，产品广泛应用于新能源汽车、充电桩、工业变频、光伏逆变、电机驱动、医疗器械、电源等场景和领域。利普思使用的封装材料及封装技术，为控制器的小型化、轻量化和高效化，提供完整的模块应用解决方案。</a:t>
            </a:r>
            <a:endParaRPr lang="zh-CN" altLang="en-US" sz="2800">
              <a:latin typeface="Arial" panose="020B0604020202020204" pitchFamily="34" charset="0"/>
              <a:ea typeface="宋体" panose="02010600030101010101" pitchFamily="2"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7" name="图片 1"/>
          <p:cNvPicPr>
            <a:picLocks noChangeAspect="1"/>
          </p:cNvPicPr>
          <p:nvPr/>
        </p:nvPicPr>
        <p:blipFill>
          <a:blip r:embed="rId1"/>
          <a:stretch>
            <a:fillRect/>
          </a:stretch>
        </p:blipFill>
        <p:spPr>
          <a:xfrm>
            <a:off x="1060450" y="947738"/>
            <a:ext cx="15817850" cy="8072437"/>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78865" y="895350"/>
            <a:ext cx="16091535" cy="8709025"/>
          </a:xfrm>
          <a:prstGeom prst="rect">
            <a:avLst/>
          </a:prstGeom>
          <a:noFill/>
        </p:spPr>
        <p:txBody>
          <a:bodyPr wrap="square" rtlCol="0" anchor="t">
            <a:spAutoFit/>
          </a:bodyPr>
          <a:p>
            <a:pPr algn="l">
              <a:buClrTx/>
              <a:buSzTx/>
              <a:buNone/>
            </a:pPr>
            <a:r>
              <a:rPr lang="zh-CN" altLang="en-US" sz="4000" dirty="0">
                <a:latin typeface="黑体" panose="02010609060101010101" pitchFamily="49" charset="-122"/>
                <a:ea typeface="黑体" panose="02010609060101010101" pitchFamily="49" charset="-122"/>
              </a:rPr>
              <a:t>市场为什么需要你的产品或服务，为什么是你？</a:t>
            </a:r>
            <a:endParaRPr lang="zh-CN" altLang="en-US" sz="4000" dirty="0">
              <a:latin typeface="黑体" panose="02010609060101010101" pitchFamily="49" charset="-122"/>
              <a:ea typeface="黑体" panose="02010609060101010101" pitchFamily="49" charset="-122"/>
            </a:endParaRPr>
          </a:p>
          <a:p>
            <a:pPr algn="l">
              <a:buClrTx/>
              <a:buSzTx/>
              <a:buNone/>
            </a:pPr>
            <a:endParaRPr lang="zh-CN" altLang="en-US" sz="4000" dirty="0">
              <a:latin typeface="黑体" panose="02010609060101010101" pitchFamily="49" charset="-122"/>
              <a:ea typeface="黑体" panose="02010609060101010101" pitchFamily="49" charset="-122"/>
            </a:endParaRPr>
          </a:p>
          <a:p>
            <a:pPr algn="l">
              <a:buClrTx/>
              <a:buSzTx/>
              <a:buNone/>
            </a:pPr>
            <a:r>
              <a:rPr lang="zh-CN" altLang="en-US" sz="4000" dirty="0">
                <a:latin typeface="黑体" panose="02010609060101010101" pitchFamily="49" charset="-122"/>
                <a:ea typeface="黑体" panose="02010609060101010101" pitchFamily="49" charset="-122"/>
              </a:rPr>
              <a:t>● 市场现状如何，从何得知；</a:t>
            </a:r>
            <a:endParaRPr lang="zh-CN" altLang="en-US" sz="4000" dirty="0">
              <a:latin typeface="黑体" panose="02010609060101010101" pitchFamily="49" charset="-122"/>
              <a:ea typeface="黑体" panose="02010609060101010101" pitchFamily="49" charset="-122"/>
            </a:endParaRPr>
          </a:p>
          <a:p>
            <a:pPr algn="l">
              <a:buClrTx/>
              <a:buSzTx/>
              <a:buNone/>
            </a:pPr>
            <a:r>
              <a:rPr lang="zh-CN" altLang="en-US" sz="4000" dirty="0">
                <a:latin typeface="黑体" panose="02010609060101010101" pitchFamily="49" charset="-122"/>
                <a:ea typeface="黑体" panose="02010609060101010101" pitchFamily="49" charset="-122"/>
              </a:rPr>
              <a:t>● 市场前景怎样；</a:t>
            </a:r>
            <a:endParaRPr lang="zh-CN" altLang="en-US" sz="4000" dirty="0">
              <a:latin typeface="黑体" panose="02010609060101010101" pitchFamily="49" charset="-122"/>
              <a:ea typeface="黑体" panose="02010609060101010101" pitchFamily="49" charset="-122"/>
            </a:endParaRPr>
          </a:p>
          <a:p>
            <a:pPr algn="l">
              <a:buClrTx/>
              <a:buSzTx/>
              <a:buNone/>
            </a:pPr>
            <a:r>
              <a:rPr lang="zh-CN" altLang="en-US" sz="4000" dirty="0">
                <a:latin typeface="黑体" panose="02010609060101010101" pitchFamily="49" charset="-122"/>
                <a:ea typeface="黑体" panose="02010609060101010101" pitchFamily="49" charset="-122"/>
              </a:rPr>
              <a:t>● 目标市场多大，留给项目的发展空间有多少，说明依据是什么；</a:t>
            </a:r>
            <a:endParaRPr lang="zh-CN" altLang="en-US" sz="4000" dirty="0">
              <a:latin typeface="黑体" panose="02010609060101010101" pitchFamily="49" charset="-122"/>
              <a:ea typeface="黑体" panose="02010609060101010101" pitchFamily="49" charset="-122"/>
            </a:endParaRPr>
          </a:p>
          <a:p>
            <a:pPr algn="l">
              <a:buClrTx/>
              <a:buSzTx/>
              <a:buNone/>
            </a:pPr>
            <a:endParaRPr lang="zh-CN" altLang="en-US" sz="4000" dirty="0">
              <a:latin typeface="黑体" panose="02010609060101010101" pitchFamily="49" charset="-122"/>
              <a:ea typeface="黑体" panose="02010609060101010101" pitchFamily="49" charset="-122"/>
            </a:endParaRPr>
          </a:p>
          <a:p>
            <a:pPr algn="l">
              <a:buClrTx/>
              <a:buSzTx/>
              <a:buNone/>
            </a:pPr>
            <a:r>
              <a:rPr lang="zh-CN" altLang="en-US" sz="4000" dirty="0">
                <a:latin typeface="黑体" panose="02010609060101010101" pitchFamily="49" charset="-122"/>
                <a:ea typeface="黑体" panose="02010609060101010101" pitchFamily="49" charset="-122"/>
              </a:rPr>
              <a:t>● 你的产品或服务能解决市场什么痛点，切勿是伪痛点（评委评审经验很丰富，一眼就能辨别）。痛点不是需求，验证后的痛点，才能转化为需求，有了需求才有产品或服务，这一点评委非常看重；</a:t>
            </a:r>
            <a:endParaRPr lang="zh-CN" altLang="en-US" sz="4000" dirty="0">
              <a:latin typeface="黑体" panose="02010609060101010101" pitchFamily="49" charset="-122"/>
              <a:ea typeface="黑体" panose="02010609060101010101" pitchFamily="49" charset="-122"/>
            </a:endParaRPr>
          </a:p>
          <a:p>
            <a:pPr algn="l">
              <a:buClrTx/>
              <a:buSzTx/>
              <a:buNone/>
            </a:pPr>
            <a:endParaRPr lang="zh-CN" altLang="en-US" sz="4000" dirty="0">
              <a:latin typeface="黑体" panose="02010609060101010101" pitchFamily="49" charset="-122"/>
              <a:ea typeface="黑体" panose="02010609060101010101" pitchFamily="49" charset="-122"/>
            </a:endParaRPr>
          </a:p>
          <a:p>
            <a:pPr algn="l">
              <a:buClrTx/>
              <a:buSzTx/>
              <a:buNone/>
            </a:pPr>
            <a:r>
              <a:rPr lang="zh-CN" altLang="en-US" sz="4000" dirty="0">
                <a:latin typeface="黑体" panose="02010609060101010101" pitchFamily="49" charset="-122"/>
                <a:ea typeface="黑体" panose="02010609060101010101" pitchFamily="49" charset="-122"/>
              </a:rPr>
              <a:t>● 团队解决这个痛点的核心能力是什么，与竞品相比有什么优势？要有自己的技术壁垒和核心优势。（可以是技术优势、模式优势等）。</a:t>
            </a:r>
            <a:endParaRPr lang="zh-CN" altLang="en-US" sz="4000" dirty="0">
              <a:latin typeface="黑体" panose="02010609060101010101" pitchFamily="49" charset="-122"/>
              <a:ea typeface="黑体" panose="02010609060101010101" pitchFamily="49" charset="-122"/>
            </a:endParaRPr>
          </a:p>
          <a:p>
            <a:pPr algn="l">
              <a:buClrTx/>
              <a:buSzTx/>
              <a:buNone/>
            </a:pPr>
            <a:endParaRPr lang="zh-CN" altLang="en-US" sz="4000" dirty="0">
              <a:latin typeface="黑体" panose="02010609060101010101" pitchFamily="49" charset="-122"/>
              <a:ea typeface="黑体" panose="02010609060101010101" pitchFamily="49" charset="-122"/>
            </a:endParaRPr>
          </a:p>
          <a:p>
            <a:pPr algn="l">
              <a:buClrTx/>
              <a:buSzTx/>
              <a:buNone/>
            </a:pPr>
            <a:r>
              <a:rPr lang="zh-CN" altLang="en-US" sz="4000" dirty="0">
                <a:latin typeface="黑体" panose="02010609060101010101" pitchFamily="49" charset="-122"/>
                <a:ea typeface="黑体" panose="02010609060101010101" pitchFamily="49" charset="-122"/>
              </a:rPr>
              <a:t>划重点：要重点注意痛点问题，不要“大而空”，要实际且能感知。</a:t>
            </a:r>
            <a:endParaRPr lang="zh-CN" altLang="en-US" sz="4000" dirty="0">
              <a:latin typeface="黑体" panose="02010609060101010101" pitchFamily="49" charset="-122"/>
              <a:ea typeface="黑体" panose="02010609060101010101" pitchFamily="49"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1" name="矩形 4"/>
          <p:cNvSpPr/>
          <p:nvPr/>
        </p:nvSpPr>
        <p:spPr>
          <a:xfrm>
            <a:off x="214313" y="33338"/>
            <a:ext cx="10298112" cy="4522787"/>
          </a:xfrm>
          <a:prstGeom prst="rect">
            <a:avLst/>
          </a:prstGeom>
          <a:noFill/>
          <a:ln w="9525">
            <a:noFill/>
          </a:ln>
        </p:spPr>
        <p:txBody>
          <a:bodyPr anchor="t" anchorCtr="0">
            <a:spAutoFit/>
          </a:bodyPr>
          <a:p>
            <a:r>
              <a:rPr lang="zh-CN" altLang="en-US" sz="4800" dirty="0">
                <a:latin typeface="黑体" panose="02010609060101010101" pitchFamily="49" charset="-122"/>
                <a:ea typeface="黑体" panose="02010609060101010101" pitchFamily="49" charset="-122"/>
              </a:rPr>
              <a:t>行业及市场 </a:t>
            </a:r>
            <a:endParaRPr lang="en-US" altLang="zh-CN" sz="54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宏观背景、产业背景、社会事件</a:t>
            </a:r>
            <a:endParaRPr lang="en-US" altLang="zh-CN"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解决的痛点、焦虑点、伪痛点</a:t>
            </a:r>
            <a:endParaRPr lang="en-US" altLang="zh-CN"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市场分析：经济、产业、行业、竞争企业</a:t>
            </a:r>
            <a:endParaRPr lang="en-US" altLang="zh-CN"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竞品分析：直面竞争或者同一个市场份额、切入点、核心客户资源</a:t>
            </a:r>
            <a:endParaRPr lang="en-US" altLang="zh-CN"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项目价值：投资价值、经济效益、社会效益</a:t>
            </a:r>
            <a:endParaRPr lang="zh-CN" altLang="en-US" sz="4000" dirty="0">
              <a:latin typeface="黑体" panose="02010609060101010101" pitchFamily="49" charset="-122"/>
              <a:ea typeface="黑体" panose="02010609060101010101" pitchFamily="49" charset="-122"/>
            </a:endParaRPr>
          </a:p>
        </p:txBody>
      </p:sp>
      <p:pic>
        <p:nvPicPr>
          <p:cNvPr id="40962" name="图片 1"/>
          <p:cNvPicPr>
            <a:picLocks noChangeAspect="1"/>
          </p:cNvPicPr>
          <p:nvPr/>
        </p:nvPicPr>
        <p:blipFill>
          <a:blip r:embed="rId1"/>
          <a:stretch>
            <a:fillRect/>
          </a:stretch>
        </p:blipFill>
        <p:spPr>
          <a:xfrm>
            <a:off x="214313" y="4783138"/>
            <a:ext cx="4752975" cy="4832350"/>
          </a:xfrm>
          <a:prstGeom prst="rect">
            <a:avLst/>
          </a:prstGeom>
          <a:noFill/>
          <a:ln w="9525">
            <a:noFill/>
          </a:ln>
        </p:spPr>
      </p:pic>
      <p:pic>
        <p:nvPicPr>
          <p:cNvPr id="40963" name="图片 2"/>
          <p:cNvPicPr>
            <a:picLocks noChangeAspect="1"/>
          </p:cNvPicPr>
          <p:nvPr/>
        </p:nvPicPr>
        <p:blipFill>
          <a:blip r:embed="rId2"/>
          <a:stretch>
            <a:fillRect/>
          </a:stretch>
        </p:blipFill>
        <p:spPr>
          <a:xfrm>
            <a:off x="5008563" y="4557713"/>
            <a:ext cx="4897437" cy="4297362"/>
          </a:xfrm>
          <a:prstGeom prst="rect">
            <a:avLst/>
          </a:prstGeom>
          <a:noFill/>
          <a:ln w="9525">
            <a:noFill/>
          </a:ln>
        </p:spPr>
      </p:pic>
      <p:pic>
        <p:nvPicPr>
          <p:cNvPr id="40964" name="图片 3"/>
          <p:cNvPicPr>
            <a:picLocks noChangeAspect="1"/>
          </p:cNvPicPr>
          <p:nvPr/>
        </p:nvPicPr>
        <p:blipFill>
          <a:blip r:embed="rId3"/>
          <a:stretch>
            <a:fillRect/>
          </a:stretch>
        </p:blipFill>
        <p:spPr>
          <a:xfrm>
            <a:off x="9936163" y="5864225"/>
            <a:ext cx="4321175" cy="4264025"/>
          </a:xfrm>
          <a:prstGeom prst="rect">
            <a:avLst/>
          </a:prstGeom>
          <a:noFill/>
          <a:ln w="9525">
            <a:noFill/>
          </a:ln>
        </p:spPr>
      </p:pic>
      <p:pic>
        <p:nvPicPr>
          <p:cNvPr id="40965" name="图片 4"/>
          <p:cNvPicPr>
            <a:picLocks noChangeAspect="1"/>
          </p:cNvPicPr>
          <p:nvPr/>
        </p:nvPicPr>
        <p:blipFill>
          <a:blip r:embed="rId4"/>
          <a:stretch>
            <a:fillRect/>
          </a:stretch>
        </p:blipFill>
        <p:spPr>
          <a:xfrm>
            <a:off x="13176250" y="0"/>
            <a:ext cx="4752975" cy="628967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1" name="文本框 3"/>
          <p:cNvSpPr txBox="1"/>
          <p:nvPr/>
        </p:nvSpPr>
        <p:spPr>
          <a:xfrm>
            <a:off x="1582738" y="4279900"/>
            <a:ext cx="15157450" cy="2212975"/>
          </a:xfrm>
          <a:prstGeom prst="rect">
            <a:avLst/>
          </a:prstGeom>
          <a:noFill/>
          <a:ln w="9525">
            <a:noFill/>
          </a:ln>
        </p:spPr>
        <p:txBody>
          <a:bodyPr lIns="181783" tIns="90891" rIns="181783" bIns="90891" anchor="t" anchorCtr="0">
            <a:spAutoFit/>
          </a:bodyPr>
          <a:p>
            <a:r>
              <a:rPr lang="en-US" altLang="zh-CN" sz="4400" b="1" dirty="0">
                <a:latin typeface="黑体" panose="02010609060101010101" pitchFamily="49" charset="-122"/>
                <a:ea typeface="黑体" panose="02010609060101010101" pitchFamily="49" charset="-122"/>
              </a:rPr>
              <a:t>1</a:t>
            </a:r>
            <a:r>
              <a:rPr lang="zh-CN" altLang="en-US" sz="4400" b="1" dirty="0">
                <a:latin typeface="黑体" panose="02010609060101010101" pitchFamily="49" charset="-122"/>
                <a:ea typeface="黑体" panose="02010609060101010101" pitchFamily="49" charset="-122"/>
              </a:rPr>
              <a:t>、参赛准备</a:t>
            </a:r>
            <a:r>
              <a:rPr lang="en-US" altLang="zh-CN" sz="4400" b="1" dirty="0">
                <a:latin typeface="黑体" panose="02010609060101010101" pitchFamily="49" charset="-122"/>
                <a:ea typeface="黑体" panose="02010609060101010101" pitchFamily="49" charset="-122"/>
              </a:rPr>
              <a:t>—</a:t>
            </a:r>
            <a:r>
              <a:rPr lang="zh-CN" altLang="en-US" sz="4400" b="1" dirty="0">
                <a:latin typeface="黑体" panose="02010609060101010101" pitchFamily="49" charset="-122"/>
                <a:ea typeface="黑体" panose="02010609060101010101" pitchFamily="49" charset="-122"/>
              </a:rPr>
              <a:t>商业计划书及获奖项目案例</a:t>
            </a:r>
            <a:endParaRPr lang="zh-CN" altLang="en-US" sz="4400" b="1" dirty="0">
              <a:latin typeface="黑体" panose="02010609060101010101" pitchFamily="49" charset="-122"/>
              <a:ea typeface="黑体" panose="02010609060101010101" pitchFamily="49" charset="-122"/>
            </a:endParaRPr>
          </a:p>
          <a:p>
            <a:endParaRPr lang="zh-CN" altLang="en-US" sz="4400" b="1" dirty="0">
              <a:latin typeface="黑体" panose="02010609060101010101" pitchFamily="49" charset="-122"/>
              <a:ea typeface="黑体" panose="02010609060101010101" pitchFamily="49" charset="-122"/>
            </a:endParaRPr>
          </a:p>
          <a:p>
            <a:r>
              <a:rPr lang="en-US" altLang="zh-CN" sz="4400" b="1" dirty="0">
                <a:latin typeface="黑体" panose="02010609060101010101" pitchFamily="49" charset="-122"/>
                <a:ea typeface="黑体" panose="02010609060101010101" pitchFamily="49" charset="-122"/>
              </a:rPr>
              <a:t>2</a:t>
            </a:r>
            <a:r>
              <a:rPr lang="zh-CN" altLang="en-US" sz="4400" b="1" dirty="0">
                <a:latin typeface="黑体" panose="02010609060101010101" pitchFamily="49" charset="-122"/>
                <a:ea typeface="黑体" panose="02010609060101010101" pitchFamily="49" charset="-122"/>
              </a:rPr>
              <a:t>、参赛准备</a:t>
            </a:r>
            <a:r>
              <a:rPr lang="en-US" altLang="zh-CN" sz="4400" b="1" dirty="0">
                <a:latin typeface="黑体" panose="02010609060101010101" pitchFamily="49" charset="-122"/>
                <a:ea typeface="黑体" panose="02010609060101010101" pitchFamily="49" charset="-122"/>
              </a:rPr>
              <a:t>—</a:t>
            </a:r>
            <a:r>
              <a:rPr lang="zh-CN" altLang="en-US" sz="4400" b="1" dirty="0">
                <a:latin typeface="黑体" panose="02010609060101010101" pitchFamily="49" charset="-122"/>
                <a:ea typeface="黑体" panose="02010609060101010101" pitchFamily="49" charset="-122"/>
              </a:rPr>
              <a:t>现场路演</a:t>
            </a:r>
            <a:endParaRPr lang="en-US" altLang="zh-CN" sz="4400" b="1" dirty="0">
              <a:latin typeface="黑体" panose="02010609060101010101" pitchFamily="49" charset="-122"/>
              <a:ea typeface="黑体" panose="02010609060101010101" pitchFamily="49" charset="-122"/>
            </a:endParaRPr>
          </a:p>
        </p:txBody>
      </p:sp>
      <p:sp>
        <p:nvSpPr>
          <p:cNvPr id="20482" name="文本框 2"/>
          <p:cNvSpPr txBox="1"/>
          <p:nvPr/>
        </p:nvSpPr>
        <p:spPr>
          <a:xfrm>
            <a:off x="3959225" y="2119313"/>
            <a:ext cx="5400675" cy="830262"/>
          </a:xfrm>
          <a:prstGeom prst="rect">
            <a:avLst/>
          </a:prstGeom>
          <a:noFill/>
          <a:ln w="9525">
            <a:noFill/>
          </a:ln>
        </p:spPr>
        <p:txBody>
          <a:bodyPr anchor="t" anchorCtr="0">
            <a:spAutoFit/>
          </a:bodyPr>
          <a:p>
            <a:pPr eaLnBrk="0" hangingPunct="0"/>
            <a:r>
              <a:rPr lang="zh-CN" altLang="en-US" sz="4800" b="1" dirty="0">
                <a:latin typeface="黑体" panose="02010609060101010101" pitchFamily="49" charset="-122"/>
                <a:ea typeface="黑体" panose="02010609060101010101" pitchFamily="49" charset="-122"/>
              </a:rPr>
              <a:t>目  录</a:t>
            </a:r>
            <a:endParaRPr lang="zh-CN" altLang="en-US" sz="4800" b="1" dirty="0">
              <a:latin typeface="黑体" panose="02010609060101010101" pitchFamily="49" charset="-122"/>
              <a:ea typeface="黑体" panose="02010609060101010101" pitchFamily="49"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1985" name="图片 2"/>
          <p:cNvPicPr>
            <a:picLocks noChangeAspect="1"/>
          </p:cNvPicPr>
          <p:nvPr/>
        </p:nvPicPr>
        <p:blipFill>
          <a:blip r:embed="rId1"/>
          <a:stretch>
            <a:fillRect/>
          </a:stretch>
        </p:blipFill>
        <p:spPr>
          <a:xfrm>
            <a:off x="1439863" y="66675"/>
            <a:ext cx="5832475" cy="10183813"/>
          </a:xfrm>
          <a:prstGeom prst="rect">
            <a:avLst/>
          </a:prstGeom>
          <a:noFill/>
          <a:ln w="9525">
            <a:noFill/>
          </a:ln>
        </p:spPr>
      </p:pic>
      <p:pic>
        <p:nvPicPr>
          <p:cNvPr id="41986" name="图片 5"/>
          <p:cNvPicPr>
            <a:picLocks noChangeAspect="1"/>
          </p:cNvPicPr>
          <p:nvPr/>
        </p:nvPicPr>
        <p:blipFill>
          <a:blip r:embed="rId2"/>
          <a:stretch>
            <a:fillRect/>
          </a:stretch>
        </p:blipFill>
        <p:spPr>
          <a:xfrm>
            <a:off x="7920038" y="34925"/>
            <a:ext cx="8424862" cy="10207625"/>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矩形 3"/>
          <p:cNvSpPr/>
          <p:nvPr/>
        </p:nvSpPr>
        <p:spPr>
          <a:xfrm>
            <a:off x="1006475" y="2840038"/>
            <a:ext cx="15697200" cy="3508375"/>
          </a:xfrm>
          <a:prstGeom prst="rect">
            <a:avLst/>
          </a:prstGeom>
          <a:noFill/>
          <a:ln w="9525">
            <a:noFill/>
          </a:ln>
        </p:spPr>
        <p:txBody>
          <a:bodyPr anchor="t" anchorCtr="0">
            <a:spAutoFit/>
          </a:bodyPr>
          <a:p>
            <a:r>
              <a:rPr lang="zh-CN" altLang="en-US" sz="4800" dirty="0">
                <a:latin typeface="黑体" panose="02010609060101010101" pitchFamily="49" charset="-122"/>
                <a:ea typeface="黑体" panose="02010609060101010101" pitchFamily="49" charset="-122"/>
              </a:rPr>
              <a:t>核心团队</a:t>
            </a:r>
            <a:endParaRPr lang="en-US" altLang="zh-CN" sz="4800" dirty="0">
              <a:latin typeface="黑体" panose="02010609060101010101" pitchFamily="49" charset="-122"/>
              <a:ea typeface="黑体" panose="02010609060101010101" pitchFamily="49" charset="-122"/>
            </a:endParaRPr>
          </a:p>
          <a:p>
            <a:endParaRPr lang="en-US" altLang="zh-CN" sz="54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创始人</a:t>
            </a:r>
            <a:r>
              <a:rPr lang="en-US" altLang="zh-CN" sz="4000" dirty="0">
                <a:latin typeface="黑体" panose="02010609060101010101" pitchFamily="49" charset="-122"/>
                <a:ea typeface="黑体" panose="02010609060101010101" pitchFamily="49" charset="-122"/>
              </a:rPr>
              <a:t>CEO</a:t>
            </a:r>
            <a:r>
              <a:rPr lang="zh-CN" altLang="en-US" sz="4000" dirty="0">
                <a:latin typeface="黑体" panose="02010609060101010101" pitchFamily="49" charset="-122"/>
                <a:ea typeface="黑体" panose="02010609060101010101" pitchFamily="49" charset="-122"/>
              </a:rPr>
              <a:t>（人品、格局、年龄、背景、驾驭及管理）</a:t>
            </a:r>
            <a:endParaRPr lang="en-US" altLang="zh-CN"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核心技术团队（技术、品控、财务、运营）</a:t>
            </a:r>
            <a:endParaRPr lang="en-US" altLang="zh-CN"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团队互补性、管理效力、团队驾驭项目的能力（资源、目标）</a:t>
            </a:r>
            <a:endParaRPr lang="en-US" altLang="zh-CN" sz="4000" dirty="0">
              <a:latin typeface="黑体" panose="02010609060101010101" pitchFamily="49" charset="-122"/>
              <a:ea typeface="黑体" panose="02010609060101010101" pitchFamily="49"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062990" y="1975485"/>
            <a:ext cx="16240760" cy="5015865"/>
          </a:xfrm>
          <a:prstGeom prst="rect">
            <a:avLst/>
          </a:prstGeom>
          <a:noFill/>
        </p:spPr>
        <p:txBody>
          <a:bodyPr wrap="square" rtlCol="0" anchor="t">
            <a:spAutoFit/>
          </a:bodyPr>
          <a:p>
            <a:pPr algn="l">
              <a:buClrTx/>
              <a:buSzTx/>
              <a:buNone/>
            </a:pPr>
            <a:r>
              <a:rPr lang="zh-CN" altLang="en-US" sz="4000" dirty="0">
                <a:latin typeface="黑体" panose="02010609060101010101" pitchFamily="49" charset="-122"/>
                <a:ea typeface="黑体" panose="02010609060101010101" pitchFamily="49" charset="-122"/>
                <a:sym typeface="+mn-ea"/>
              </a:rPr>
              <a:t>●</a:t>
            </a:r>
            <a:r>
              <a:rPr lang="zh-CN" altLang="en-US" sz="4000" dirty="0">
                <a:latin typeface="黑体" panose="02010609060101010101" pitchFamily="49" charset="-122"/>
                <a:ea typeface="黑体" panose="02010609060101010101" pitchFamily="49" charset="-122"/>
              </a:rPr>
              <a:t>介绍团队核心成员（人员组成、人员专长、分工及股份比例）；</a:t>
            </a:r>
            <a:endParaRPr lang="zh-CN" altLang="en-US" sz="4000" dirty="0">
              <a:latin typeface="黑体" panose="02010609060101010101" pitchFamily="49" charset="-122"/>
              <a:ea typeface="黑体" panose="02010609060101010101" pitchFamily="49" charset="-122"/>
            </a:endParaRPr>
          </a:p>
          <a:p>
            <a:pPr algn="l">
              <a:buClrTx/>
              <a:buSzTx/>
              <a:buNone/>
            </a:pPr>
            <a:endParaRPr lang="zh-CN" altLang="en-US" sz="4000" dirty="0">
              <a:latin typeface="黑体" panose="02010609060101010101" pitchFamily="49" charset="-122"/>
              <a:ea typeface="黑体" panose="02010609060101010101" pitchFamily="49" charset="-122"/>
            </a:endParaRPr>
          </a:p>
          <a:p>
            <a:pPr algn="l">
              <a:buClrTx/>
              <a:buSzTx/>
              <a:buNone/>
            </a:pPr>
            <a:r>
              <a:rPr lang="zh-CN" altLang="en-US" sz="4000" dirty="0">
                <a:latin typeface="黑体" panose="02010609060101010101" pitchFamily="49" charset="-122"/>
                <a:ea typeface="黑体" panose="02010609060101010101" pitchFamily="49" charset="-122"/>
              </a:rPr>
              <a:t>●公司组织结构及人力资源配置；</a:t>
            </a:r>
            <a:endParaRPr lang="zh-CN" altLang="en-US" sz="4000" dirty="0">
              <a:latin typeface="黑体" panose="02010609060101010101" pitchFamily="49" charset="-122"/>
              <a:ea typeface="黑体" panose="02010609060101010101" pitchFamily="49" charset="-122"/>
            </a:endParaRPr>
          </a:p>
          <a:p>
            <a:pPr algn="l">
              <a:buClrTx/>
              <a:buSzTx/>
              <a:buNone/>
            </a:pPr>
            <a:endParaRPr lang="zh-CN" altLang="en-US" sz="4000" dirty="0">
              <a:latin typeface="黑体" panose="02010609060101010101" pitchFamily="49" charset="-122"/>
              <a:ea typeface="黑体" panose="02010609060101010101" pitchFamily="49" charset="-122"/>
            </a:endParaRPr>
          </a:p>
          <a:p>
            <a:pPr algn="l">
              <a:buClrTx/>
              <a:buSzTx/>
              <a:buNone/>
            </a:pPr>
            <a:r>
              <a:rPr lang="zh-CN" altLang="en-US" sz="4000" dirty="0">
                <a:latin typeface="黑体" panose="02010609060101010101" pitchFamily="49" charset="-122"/>
                <a:ea typeface="黑体" panose="02010609060101010101" pitchFamily="49" charset="-122"/>
              </a:rPr>
              <a:t>● 团队要有合理分工，优势互补。</a:t>
            </a:r>
            <a:endParaRPr lang="zh-CN" altLang="en-US" sz="4000" dirty="0">
              <a:latin typeface="黑体" panose="02010609060101010101" pitchFamily="49" charset="-122"/>
              <a:ea typeface="黑体" panose="02010609060101010101" pitchFamily="49" charset="-122"/>
            </a:endParaRPr>
          </a:p>
          <a:p>
            <a:pPr algn="l">
              <a:buClrTx/>
              <a:buSzTx/>
              <a:buNone/>
            </a:pPr>
            <a:endParaRPr lang="zh-CN" altLang="en-US" sz="4000" dirty="0">
              <a:latin typeface="黑体" panose="02010609060101010101" pitchFamily="49" charset="-122"/>
              <a:ea typeface="黑体" panose="02010609060101010101" pitchFamily="49" charset="-122"/>
            </a:endParaRPr>
          </a:p>
          <a:p>
            <a:pPr algn="l">
              <a:buClrTx/>
              <a:buSzTx/>
              <a:buNone/>
            </a:pPr>
            <a:r>
              <a:rPr lang="en-US" altLang="zh-CN" sz="4000" dirty="0">
                <a:latin typeface="黑体" panose="02010609060101010101" pitchFamily="49" charset="-122"/>
                <a:ea typeface="黑体" panose="02010609060101010101" pitchFamily="49" charset="-122"/>
              </a:rPr>
              <a:t>   </a:t>
            </a:r>
            <a:r>
              <a:rPr lang="zh-CN" altLang="en-US" sz="4000" dirty="0">
                <a:latin typeface="黑体" panose="02010609060101010101" pitchFamily="49" charset="-122"/>
                <a:ea typeface="黑体" panose="02010609060101010101" pitchFamily="49" charset="-122"/>
              </a:rPr>
              <a:t>划重点：项目团队是项目不可复制的存在，成员分工以及是否优势互补需要着重考虑。</a:t>
            </a:r>
            <a:endParaRPr lang="zh-CN" altLang="en-US" sz="4000" dirty="0">
              <a:latin typeface="黑体" panose="02010609060101010101" pitchFamily="49" charset="-122"/>
              <a:ea typeface="黑体" panose="02010609060101010101" pitchFamily="49" charset="-122"/>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object 3"/>
          <p:cNvSpPr txBox="1"/>
          <p:nvPr/>
        </p:nvSpPr>
        <p:spPr>
          <a:xfrm>
            <a:off x="127000" y="98425"/>
            <a:ext cx="695325"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29 / 36</a:t>
            </a:r>
            <a:endParaRPr lang="zh-CN" altLang="zh-CN" sz="1200" dirty="0">
              <a:solidFill>
                <a:srgbClr val="000000"/>
              </a:solidFill>
              <a:latin typeface="KGLSPW+Helvetica" panose="020B0604020202020204" charset="0"/>
              <a:ea typeface="KGLSPW+Helvetica" panose="020B0604020202020204" charset="0"/>
            </a:endParaRPr>
          </a:p>
        </p:txBody>
      </p:sp>
      <p:pic>
        <p:nvPicPr>
          <p:cNvPr id="45058" name="图片 1"/>
          <p:cNvPicPr>
            <a:picLocks noChangeAspect="1"/>
          </p:cNvPicPr>
          <p:nvPr/>
        </p:nvPicPr>
        <p:blipFill>
          <a:blip r:embed="rId1"/>
          <a:stretch>
            <a:fillRect/>
          </a:stretch>
        </p:blipFill>
        <p:spPr>
          <a:xfrm>
            <a:off x="11376025" y="388938"/>
            <a:ext cx="5999163" cy="6838950"/>
          </a:xfrm>
          <a:prstGeom prst="rect">
            <a:avLst/>
          </a:prstGeom>
          <a:noFill/>
          <a:ln w="9525">
            <a:noFill/>
          </a:ln>
        </p:spPr>
      </p:pic>
      <p:pic>
        <p:nvPicPr>
          <p:cNvPr id="45059" name="图片 2"/>
          <p:cNvPicPr>
            <a:picLocks noChangeAspect="1"/>
          </p:cNvPicPr>
          <p:nvPr/>
        </p:nvPicPr>
        <p:blipFill>
          <a:blip r:embed="rId2"/>
          <a:stretch>
            <a:fillRect/>
          </a:stretch>
        </p:blipFill>
        <p:spPr>
          <a:xfrm>
            <a:off x="5989638" y="219075"/>
            <a:ext cx="5043487" cy="6994525"/>
          </a:xfrm>
          <a:prstGeom prst="rect">
            <a:avLst/>
          </a:prstGeom>
          <a:noFill/>
          <a:ln w="9525">
            <a:noFill/>
          </a:ln>
        </p:spPr>
      </p:pic>
      <p:pic>
        <p:nvPicPr>
          <p:cNvPr id="45060" name="图片 3"/>
          <p:cNvPicPr>
            <a:picLocks noChangeAspect="1"/>
          </p:cNvPicPr>
          <p:nvPr/>
        </p:nvPicPr>
        <p:blipFill>
          <a:blip r:embed="rId3"/>
          <a:stretch>
            <a:fillRect/>
          </a:stretch>
        </p:blipFill>
        <p:spPr>
          <a:xfrm>
            <a:off x="161925" y="106363"/>
            <a:ext cx="5761038" cy="7219950"/>
          </a:xfrm>
          <a:prstGeom prst="rect">
            <a:avLst/>
          </a:prstGeom>
          <a:noFill/>
          <a:ln w="9525">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矩形 1"/>
          <p:cNvSpPr/>
          <p:nvPr/>
        </p:nvSpPr>
        <p:spPr>
          <a:xfrm>
            <a:off x="647700" y="1039813"/>
            <a:ext cx="16417925" cy="8155305"/>
          </a:xfrm>
          <a:prstGeom prst="rect">
            <a:avLst/>
          </a:prstGeom>
          <a:noFill/>
          <a:ln w="9525">
            <a:noFill/>
          </a:ln>
        </p:spPr>
        <p:txBody>
          <a:bodyPr anchor="t" anchorCtr="0">
            <a:spAutoFit/>
          </a:bodyPr>
          <a:p>
            <a:r>
              <a:rPr lang="zh-CN" altLang="en-US" sz="4400" dirty="0">
                <a:latin typeface="黑体" panose="02010609060101010101" pitchFamily="49" charset="-122"/>
                <a:ea typeface="黑体" panose="02010609060101010101" pitchFamily="49" charset="-122"/>
              </a:rPr>
              <a:t>技术和产品  </a:t>
            </a:r>
            <a:endParaRPr lang="en-US" altLang="zh-CN" sz="4000" dirty="0">
              <a:latin typeface="黑体" panose="02010609060101010101" pitchFamily="49" charset="-122"/>
              <a:ea typeface="黑体" panose="02010609060101010101" pitchFamily="49" charset="-122"/>
            </a:endParaRPr>
          </a:p>
          <a:p>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公众技术（共性通用技术、产业链上下游）</a:t>
            </a:r>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核心技术（重点、知识产权、专利产权池）</a:t>
            </a:r>
            <a:endParaRPr lang="zh-CN" altLang="en-US" sz="3200" dirty="0">
              <a:latin typeface="黑体" panose="02010609060101010101" pitchFamily="49" charset="-122"/>
              <a:ea typeface="黑体" panose="02010609060101010101" pitchFamily="49" charset="-122"/>
            </a:endParaRPr>
          </a:p>
          <a:p>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sym typeface="+mn-ea"/>
              </a:rPr>
              <a:t>●</a:t>
            </a:r>
            <a:r>
              <a:rPr lang="en-US" altLang="zh-CN" sz="3200" dirty="0">
                <a:latin typeface="黑体" panose="02010609060101010101" pitchFamily="49" charset="-122"/>
                <a:ea typeface="黑体" panose="02010609060101010101" pitchFamily="49" charset="-122"/>
              </a:rPr>
              <a:t>你的核心能力（技术或资源）是什么，是否有自己的技术壁垒</a:t>
            </a:r>
            <a:endParaRPr lang="en-US" altLang="zh-CN" sz="3200" dirty="0">
              <a:latin typeface="黑体" panose="02010609060101010101" pitchFamily="49" charset="-122"/>
              <a:ea typeface="黑体" panose="02010609060101010101" pitchFamily="49" charset="-122"/>
            </a:endParaRPr>
          </a:p>
          <a:p>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技术及市场实现途径、产品体系、技术储备与迭代（具体项目、渠道、途径）</a:t>
            </a:r>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公共设施（社会背景、产业环境、政策导向、行业基础）</a:t>
            </a:r>
            <a:endParaRPr lang="en-US" altLang="zh-CN" sz="3200" dirty="0">
              <a:latin typeface="黑体" panose="02010609060101010101" pitchFamily="49" charset="-122"/>
              <a:ea typeface="黑体" panose="02010609060101010101" pitchFamily="49" charset="-122"/>
            </a:endParaRPr>
          </a:p>
          <a:p>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基于产业前沿、行业趋势、产业链企业</a:t>
            </a:r>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rPr>
              <a:t>定位：某一环节或阶段</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全产业全体系解决方案  不同应用场景的产品服务</a:t>
            </a:r>
            <a:endParaRPr lang="en-US" altLang="zh-CN" sz="3200" dirty="0">
              <a:latin typeface="黑体" panose="02010609060101010101" pitchFamily="49" charset="-122"/>
              <a:ea typeface="黑体" panose="02010609060101010101" pitchFamily="49" charset="-122"/>
            </a:endParaRPr>
          </a:p>
          <a:p>
            <a:endParaRPr lang="en-US" altLang="zh-CN" sz="3200" dirty="0">
              <a:latin typeface="黑体" panose="02010609060101010101" pitchFamily="49" charset="-122"/>
              <a:ea typeface="黑体" panose="02010609060101010101" pitchFamily="49" charset="-122"/>
            </a:endParaRPr>
          </a:p>
          <a:p>
            <a:endParaRPr lang="en-US" altLang="zh-CN" sz="3200" dirty="0">
              <a:latin typeface="黑体" panose="02010609060101010101" pitchFamily="49" charset="-122"/>
              <a:ea typeface="黑体" panose="02010609060101010101" pitchFamily="49" charset="-122"/>
            </a:endParaRPr>
          </a:p>
          <a:p>
            <a:r>
              <a:rPr lang="zh-CN" altLang="en-US" sz="3200" dirty="0">
                <a:latin typeface="黑体" panose="02010609060101010101" pitchFamily="49" charset="-122"/>
                <a:ea typeface="黑体" panose="02010609060101010101" pitchFamily="49" charset="-122"/>
                <a:sym typeface="+mn-ea"/>
              </a:rPr>
              <a:t>●</a:t>
            </a:r>
            <a:r>
              <a:rPr lang="en-US" altLang="zh-CN" sz="3200" dirty="0">
                <a:latin typeface="黑体" panose="02010609060101010101" pitchFamily="49" charset="-122"/>
                <a:ea typeface="黑体" panose="02010609060101010101" pitchFamily="49" charset="-122"/>
              </a:rPr>
              <a:t>产品</a:t>
            </a:r>
            <a:r>
              <a:rPr lang="zh-CN" altLang="en-US" sz="3200" dirty="0">
                <a:latin typeface="黑体" panose="02010609060101010101" pitchFamily="49" charset="-122"/>
                <a:ea typeface="黑体" panose="02010609060101010101" pitchFamily="49" charset="-122"/>
              </a:rPr>
              <a:t>或者服务</a:t>
            </a:r>
            <a:r>
              <a:rPr lang="en-US" altLang="zh-CN" sz="3200" dirty="0">
                <a:latin typeface="黑体" panose="02010609060101010101" pitchFamily="49" charset="-122"/>
                <a:ea typeface="黑体" panose="02010609060101010101" pitchFamily="49" charset="-122"/>
              </a:rPr>
              <a:t>竞争力是什么；（为什么是你做,而不是别人？你的核心竞争力是什么，优势是什么？（可从产品技术/服务模式创新/可行性/专利保护等方面详细说明）</a:t>
            </a:r>
            <a:endParaRPr lang="en-US" altLang="zh-CN" sz="3200" dirty="0">
              <a:latin typeface="黑体" panose="02010609060101010101" pitchFamily="49" charset="-122"/>
              <a:ea typeface="黑体" panose="02010609060101010101" pitchFamily="49"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7105" name="矩形 1"/>
          <p:cNvSpPr/>
          <p:nvPr/>
        </p:nvSpPr>
        <p:spPr>
          <a:xfrm>
            <a:off x="503238" y="319088"/>
            <a:ext cx="16417925" cy="769937"/>
          </a:xfrm>
          <a:prstGeom prst="rect">
            <a:avLst/>
          </a:prstGeom>
          <a:noFill/>
          <a:ln w="9525">
            <a:noFill/>
          </a:ln>
        </p:spPr>
        <p:txBody>
          <a:bodyPr anchor="t" anchorCtr="0">
            <a:spAutoFit/>
          </a:bodyPr>
          <a:p>
            <a:r>
              <a:rPr lang="zh-CN" altLang="en-US" sz="4400" dirty="0">
                <a:latin typeface="黑体" panose="02010609060101010101" pitchFamily="49" charset="-122"/>
                <a:ea typeface="黑体" panose="02010609060101010101" pitchFamily="49" charset="-122"/>
              </a:rPr>
              <a:t>技术和产品</a:t>
            </a:r>
            <a:endParaRPr lang="en-US" altLang="zh-CN" sz="3200" dirty="0">
              <a:latin typeface="黑体" panose="02010609060101010101" pitchFamily="49" charset="-122"/>
              <a:ea typeface="黑体" panose="02010609060101010101" pitchFamily="49" charset="-122"/>
            </a:endParaRPr>
          </a:p>
        </p:txBody>
      </p:sp>
      <p:pic>
        <p:nvPicPr>
          <p:cNvPr id="47106" name="图片 1"/>
          <p:cNvPicPr>
            <a:picLocks noChangeAspect="1"/>
          </p:cNvPicPr>
          <p:nvPr/>
        </p:nvPicPr>
        <p:blipFill>
          <a:blip r:embed="rId1"/>
          <a:stretch>
            <a:fillRect/>
          </a:stretch>
        </p:blipFill>
        <p:spPr>
          <a:xfrm>
            <a:off x="287338" y="1830388"/>
            <a:ext cx="5368925" cy="3695700"/>
          </a:xfrm>
          <a:prstGeom prst="rect">
            <a:avLst/>
          </a:prstGeom>
          <a:noFill/>
          <a:ln w="9525">
            <a:noFill/>
          </a:ln>
        </p:spPr>
      </p:pic>
      <p:pic>
        <p:nvPicPr>
          <p:cNvPr id="47107" name="图片 2"/>
          <p:cNvPicPr>
            <a:picLocks noChangeAspect="1"/>
          </p:cNvPicPr>
          <p:nvPr/>
        </p:nvPicPr>
        <p:blipFill>
          <a:blip r:embed="rId2"/>
          <a:stretch>
            <a:fillRect/>
          </a:stretch>
        </p:blipFill>
        <p:spPr>
          <a:xfrm>
            <a:off x="5830888" y="463550"/>
            <a:ext cx="11939587" cy="8640763"/>
          </a:xfrm>
          <a:prstGeom prst="rect">
            <a:avLst/>
          </a:prstGeom>
          <a:noFill/>
          <a:ln w="9525">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29" name="矩形 1"/>
          <p:cNvSpPr/>
          <p:nvPr/>
        </p:nvSpPr>
        <p:spPr>
          <a:xfrm>
            <a:off x="503238" y="319088"/>
            <a:ext cx="16417925" cy="769937"/>
          </a:xfrm>
          <a:prstGeom prst="rect">
            <a:avLst/>
          </a:prstGeom>
          <a:noFill/>
          <a:ln w="9525">
            <a:noFill/>
          </a:ln>
        </p:spPr>
        <p:txBody>
          <a:bodyPr anchor="t" anchorCtr="0">
            <a:spAutoFit/>
          </a:bodyPr>
          <a:p>
            <a:r>
              <a:rPr lang="zh-CN" altLang="en-US" sz="4400" dirty="0">
                <a:latin typeface="黑体" panose="02010609060101010101" pitchFamily="49" charset="-122"/>
                <a:ea typeface="黑体" panose="02010609060101010101" pitchFamily="49" charset="-122"/>
              </a:rPr>
              <a:t>技术和产品</a:t>
            </a:r>
            <a:endParaRPr lang="en-US" altLang="zh-CN" sz="3200" dirty="0">
              <a:latin typeface="黑体" panose="02010609060101010101" pitchFamily="49" charset="-122"/>
              <a:ea typeface="黑体" panose="02010609060101010101" pitchFamily="49" charset="-122"/>
            </a:endParaRPr>
          </a:p>
        </p:txBody>
      </p:sp>
      <p:pic>
        <p:nvPicPr>
          <p:cNvPr id="48130" name="图片 1"/>
          <p:cNvPicPr>
            <a:picLocks noChangeAspect="1"/>
          </p:cNvPicPr>
          <p:nvPr/>
        </p:nvPicPr>
        <p:blipFill>
          <a:blip r:embed="rId1"/>
          <a:stretch>
            <a:fillRect/>
          </a:stretch>
        </p:blipFill>
        <p:spPr>
          <a:xfrm>
            <a:off x="503238" y="1193800"/>
            <a:ext cx="13211175" cy="4541838"/>
          </a:xfrm>
          <a:prstGeom prst="rect">
            <a:avLst/>
          </a:prstGeom>
          <a:noFill/>
          <a:ln w="9525">
            <a:noFill/>
          </a:ln>
        </p:spPr>
      </p:pic>
      <p:pic>
        <p:nvPicPr>
          <p:cNvPr id="48131" name="图片 2"/>
          <p:cNvPicPr>
            <a:picLocks noChangeAspect="1"/>
          </p:cNvPicPr>
          <p:nvPr/>
        </p:nvPicPr>
        <p:blipFill>
          <a:blip r:embed="rId2"/>
          <a:stretch>
            <a:fillRect/>
          </a:stretch>
        </p:blipFill>
        <p:spPr>
          <a:xfrm>
            <a:off x="3981450" y="5949950"/>
            <a:ext cx="12322175" cy="3922713"/>
          </a:xfrm>
          <a:prstGeom prst="rect">
            <a:avLst/>
          </a:prstGeom>
          <a:noFill/>
          <a:ln w="9525">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3" name="矩形 1"/>
          <p:cNvSpPr/>
          <p:nvPr/>
        </p:nvSpPr>
        <p:spPr>
          <a:xfrm>
            <a:off x="287338" y="147638"/>
            <a:ext cx="17497425" cy="708025"/>
          </a:xfrm>
          <a:prstGeom prst="rect">
            <a:avLst/>
          </a:prstGeom>
          <a:noFill/>
          <a:ln w="9525">
            <a:noFill/>
          </a:ln>
        </p:spPr>
        <p:txBody>
          <a:bodyPr anchor="t" anchorCtr="0">
            <a:spAutoFit/>
          </a:bodyPr>
          <a:p>
            <a:r>
              <a:rPr lang="zh-CN" altLang="en-US" sz="4000" dirty="0">
                <a:latin typeface="黑体" panose="02010609060101010101" pitchFamily="49" charset="-122"/>
                <a:ea typeface="黑体" panose="02010609060101010101" pitchFamily="49" charset="-122"/>
              </a:rPr>
              <a:t>新一代信息技术国赛项目</a:t>
            </a:r>
            <a:endParaRPr lang="en-US" altLang="zh-CN" sz="4000" dirty="0">
              <a:latin typeface="黑体" panose="02010609060101010101" pitchFamily="49" charset="-122"/>
              <a:ea typeface="黑体" panose="02010609060101010101" pitchFamily="49" charset="-122"/>
            </a:endParaRPr>
          </a:p>
        </p:txBody>
      </p:sp>
      <p:pic>
        <p:nvPicPr>
          <p:cNvPr id="49154" name="图片 1"/>
          <p:cNvPicPr>
            <a:picLocks noChangeAspect="1"/>
          </p:cNvPicPr>
          <p:nvPr/>
        </p:nvPicPr>
        <p:blipFill>
          <a:blip r:embed="rId1"/>
          <a:stretch>
            <a:fillRect/>
          </a:stretch>
        </p:blipFill>
        <p:spPr>
          <a:xfrm>
            <a:off x="269875" y="1182688"/>
            <a:ext cx="15344775" cy="2138362"/>
          </a:xfrm>
          <a:prstGeom prst="rect">
            <a:avLst/>
          </a:prstGeom>
          <a:noFill/>
          <a:ln w="9525">
            <a:noFill/>
          </a:ln>
        </p:spPr>
      </p:pic>
      <p:pic>
        <p:nvPicPr>
          <p:cNvPr id="49155" name="图片 2"/>
          <p:cNvPicPr>
            <a:picLocks noChangeAspect="1"/>
          </p:cNvPicPr>
          <p:nvPr/>
        </p:nvPicPr>
        <p:blipFill>
          <a:blip r:embed="rId2"/>
          <a:stretch>
            <a:fillRect/>
          </a:stretch>
        </p:blipFill>
        <p:spPr>
          <a:xfrm>
            <a:off x="503238" y="3487738"/>
            <a:ext cx="6440487" cy="5726112"/>
          </a:xfrm>
          <a:prstGeom prst="rect">
            <a:avLst/>
          </a:prstGeom>
          <a:noFill/>
          <a:ln w="9525">
            <a:noFill/>
          </a:ln>
        </p:spPr>
      </p:pic>
      <p:pic>
        <p:nvPicPr>
          <p:cNvPr id="49156" name="图片 3"/>
          <p:cNvPicPr>
            <a:picLocks noChangeAspect="1"/>
          </p:cNvPicPr>
          <p:nvPr/>
        </p:nvPicPr>
        <p:blipFill>
          <a:blip r:embed="rId3"/>
          <a:stretch>
            <a:fillRect/>
          </a:stretch>
        </p:blipFill>
        <p:spPr>
          <a:xfrm>
            <a:off x="7127875" y="3517900"/>
            <a:ext cx="8928100" cy="5695950"/>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0177" name="图片 1"/>
          <p:cNvPicPr>
            <a:picLocks noChangeAspect="1"/>
          </p:cNvPicPr>
          <p:nvPr/>
        </p:nvPicPr>
        <p:blipFill>
          <a:blip r:embed="rId1"/>
          <a:stretch>
            <a:fillRect/>
          </a:stretch>
        </p:blipFill>
        <p:spPr>
          <a:xfrm>
            <a:off x="358775" y="103188"/>
            <a:ext cx="7777163" cy="4862512"/>
          </a:xfrm>
          <a:prstGeom prst="rect">
            <a:avLst/>
          </a:prstGeom>
          <a:noFill/>
          <a:ln w="9525">
            <a:noFill/>
          </a:ln>
        </p:spPr>
      </p:pic>
      <p:pic>
        <p:nvPicPr>
          <p:cNvPr id="50178" name="图片 2"/>
          <p:cNvPicPr>
            <a:picLocks noChangeAspect="1"/>
          </p:cNvPicPr>
          <p:nvPr/>
        </p:nvPicPr>
        <p:blipFill>
          <a:blip r:embed="rId2"/>
          <a:stretch>
            <a:fillRect/>
          </a:stretch>
        </p:blipFill>
        <p:spPr>
          <a:xfrm>
            <a:off x="1150938" y="4711700"/>
            <a:ext cx="8724900" cy="5311775"/>
          </a:xfrm>
          <a:prstGeom prst="rect">
            <a:avLst/>
          </a:prstGeom>
          <a:noFill/>
          <a:ln w="9525">
            <a:noFill/>
          </a:ln>
        </p:spPr>
      </p:pic>
      <p:pic>
        <p:nvPicPr>
          <p:cNvPr id="50179" name="图片 1"/>
          <p:cNvPicPr>
            <a:picLocks noChangeAspect="1"/>
          </p:cNvPicPr>
          <p:nvPr/>
        </p:nvPicPr>
        <p:blipFill>
          <a:blip r:embed="rId3"/>
          <a:stretch>
            <a:fillRect/>
          </a:stretch>
        </p:blipFill>
        <p:spPr>
          <a:xfrm>
            <a:off x="10439400" y="247650"/>
            <a:ext cx="7345363" cy="9639300"/>
          </a:xfrm>
          <a:prstGeom prst="rect">
            <a:avLst/>
          </a:prstGeom>
          <a:noFill/>
          <a:ln w="9525">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1" name="图片 1"/>
          <p:cNvPicPr>
            <a:picLocks noChangeAspect="1"/>
          </p:cNvPicPr>
          <p:nvPr/>
        </p:nvPicPr>
        <p:blipFill>
          <a:blip r:embed="rId1"/>
          <a:stretch>
            <a:fillRect/>
          </a:stretch>
        </p:blipFill>
        <p:spPr>
          <a:xfrm>
            <a:off x="214313" y="23813"/>
            <a:ext cx="8210550" cy="5040312"/>
          </a:xfrm>
          <a:prstGeom prst="rect">
            <a:avLst/>
          </a:prstGeom>
          <a:noFill/>
          <a:ln w="9525">
            <a:noFill/>
          </a:ln>
        </p:spPr>
      </p:pic>
      <p:pic>
        <p:nvPicPr>
          <p:cNvPr id="51202" name="图片 2"/>
          <p:cNvPicPr>
            <a:picLocks noChangeAspect="1"/>
          </p:cNvPicPr>
          <p:nvPr/>
        </p:nvPicPr>
        <p:blipFill>
          <a:blip r:embed="rId2"/>
          <a:stretch>
            <a:fillRect/>
          </a:stretch>
        </p:blipFill>
        <p:spPr>
          <a:xfrm>
            <a:off x="214313" y="4856163"/>
            <a:ext cx="8353425" cy="5343525"/>
          </a:xfrm>
          <a:prstGeom prst="rect">
            <a:avLst/>
          </a:prstGeom>
          <a:noFill/>
          <a:ln w="9525">
            <a:noFill/>
          </a:ln>
        </p:spPr>
      </p:pic>
      <p:pic>
        <p:nvPicPr>
          <p:cNvPr id="51203" name="图片 1"/>
          <p:cNvPicPr>
            <a:picLocks noChangeAspect="1"/>
          </p:cNvPicPr>
          <p:nvPr/>
        </p:nvPicPr>
        <p:blipFill>
          <a:blip r:embed="rId3"/>
          <a:stretch>
            <a:fillRect/>
          </a:stretch>
        </p:blipFill>
        <p:spPr>
          <a:xfrm>
            <a:off x="11447463" y="3848100"/>
            <a:ext cx="5689600" cy="6181725"/>
          </a:xfrm>
          <a:prstGeom prst="rect">
            <a:avLst/>
          </a:prstGeom>
          <a:noFill/>
          <a:ln w="9525">
            <a:noFill/>
          </a:ln>
        </p:spPr>
      </p:pic>
      <p:pic>
        <p:nvPicPr>
          <p:cNvPr id="51204" name="图片 2"/>
          <p:cNvPicPr>
            <a:picLocks noChangeAspect="1"/>
          </p:cNvPicPr>
          <p:nvPr/>
        </p:nvPicPr>
        <p:blipFill>
          <a:blip r:embed="rId4"/>
          <a:stretch>
            <a:fillRect/>
          </a:stretch>
        </p:blipFill>
        <p:spPr>
          <a:xfrm>
            <a:off x="8567738" y="74613"/>
            <a:ext cx="4392612" cy="3979862"/>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矩形 4"/>
          <p:cNvSpPr/>
          <p:nvPr/>
        </p:nvSpPr>
        <p:spPr>
          <a:xfrm>
            <a:off x="719138" y="606425"/>
            <a:ext cx="7802562" cy="923925"/>
          </a:xfrm>
          <a:prstGeom prst="rect">
            <a:avLst/>
          </a:prstGeom>
          <a:noFill/>
          <a:ln w="9525">
            <a:noFill/>
          </a:ln>
        </p:spPr>
        <p:txBody>
          <a:bodyPr wrap="none" lIns="91404" tIns="45702" rIns="91404" bIns="45702" anchor="t" anchorCtr="0">
            <a:spAutoFit/>
          </a:bodyPr>
          <a:p>
            <a:r>
              <a:rPr lang="zh-CN" altLang="en-US" sz="5400" dirty="0">
                <a:solidFill>
                  <a:srgbClr val="FFFFFF"/>
                </a:solidFill>
                <a:latin typeface="黑体" panose="02010609060101010101" pitchFamily="49" charset="-122"/>
                <a:ea typeface="黑体" panose="02010609060101010101" pitchFamily="49" charset="-122"/>
              </a:rPr>
              <a:t>国家战略及产业政策热点</a:t>
            </a:r>
            <a:endParaRPr lang="zh-CN" altLang="en-US" sz="5400" dirty="0">
              <a:solidFill>
                <a:srgbClr val="FFFFFF"/>
              </a:solidFill>
              <a:latin typeface="黑体" panose="02010609060101010101" pitchFamily="49" charset="-122"/>
              <a:ea typeface="黑体" panose="02010609060101010101" pitchFamily="49" charset="-122"/>
            </a:endParaRPr>
          </a:p>
        </p:txBody>
      </p:sp>
      <p:sp>
        <p:nvSpPr>
          <p:cNvPr id="22530" name="矩形 4"/>
          <p:cNvSpPr/>
          <p:nvPr/>
        </p:nvSpPr>
        <p:spPr>
          <a:xfrm>
            <a:off x="719138" y="1830388"/>
            <a:ext cx="16624300" cy="1751965"/>
          </a:xfrm>
          <a:prstGeom prst="rect">
            <a:avLst/>
          </a:prstGeom>
          <a:noFill/>
          <a:ln w="9525">
            <a:noFill/>
          </a:ln>
        </p:spPr>
        <p:txBody>
          <a:bodyPr lIns="91404" tIns="45702" rIns="91404" bIns="45702" anchor="t" anchorCtr="0">
            <a:spAutoFit/>
          </a:bodyPr>
          <a:p>
            <a:r>
              <a:rPr lang="zh-CN" altLang="en-US" sz="5400" dirty="0">
                <a:solidFill>
                  <a:srgbClr val="FFFFFF"/>
                </a:solidFill>
                <a:latin typeface="黑体" panose="02010609060101010101" pitchFamily="49" charset="-122"/>
                <a:ea typeface="黑体" panose="02010609060101010101" pitchFamily="49" charset="-122"/>
              </a:rPr>
              <a:t>新基建、智能制造、一带一路、数字经济、</a:t>
            </a:r>
            <a:endParaRPr lang="zh-CN" altLang="en-US" sz="5400" dirty="0">
              <a:solidFill>
                <a:srgbClr val="FFFFFF"/>
              </a:solidFill>
              <a:latin typeface="黑体" panose="02010609060101010101" pitchFamily="49" charset="-122"/>
              <a:ea typeface="黑体" panose="02010609060101010101" pitchFamily="49" charset="-122"/>
            </a:endParaRPr>
          </a:p>
          <a:p>
            <a:r>
              <a:rPr lang="zh-CN" altLang="en-US" sz="5400" dirty="0">
                <a:solidFill>
                  <a:srgbClr val="FFFFFF"/>
                </a:solidFill>
                <a:latin typeface="黑体" panose="02010609060101010101" pitchFamily="49" charset="-122"/>
                <a:ea typeface="黑体" panose="02010609060101010101" pitchFamily="49" charset="-122"/>
              </a:rPr>
              <a:t>碳中和碳达峰、生物医药、公共安全</a:t>
            </a:r>
            <a:r>
              <a:rPr lang="zh-CN" altLang="en-US" sz="4000" dirty="0">
                <a:solidFill>
                  <a:srgbClr val="FFFFFF"/>
                </a:solidFill>
                <a:latin typeface="黑体" panose="02010609060101010101" pitchFamily="49" charset="-122"/>
                <a:ea typeface="黑体" panose="02010609060101010101" pitchFamily="49" charset="-122"/>
              </a:rPr>
              <a:t> </a:t>
            </a:r>
            <a:endParaRPr lang="zh-CN" altLang="en-US" sz="4000" dirty="0">
              <a:solidFill>
                <a:srgbClr val="FFFFFF"/>
              </a:solidFill>
              <a:latin typeface="黑体" panose="02010609060101010101" pitchFamily="49" charset="-122"/>
              <a:ea typeface="黑体" panose="02010609060101010101" pitchFamily="49" charset="-122"/>
            </a:endParaRPr>
          </a:p>
        </p:txBody>
      </p:sp>
      <p:sp>
        <p:nvSpPr>
          <p:cNvPr id="22531" name="矩形 1"/>
          <p:cNvSpPr/>
          <p:nvPr/>
        </p:nvSpPr>
        <p:spPr>
          <a:xfrm>
            <a:off x="719138" y="4797425"/>
            <a:ext cx="16202025" cy="2552700"/>
          </a:xfrm>
          <a:prstGeom prst="rect">
            <a:avLst/>
          </a:prstGeom>
          <a:noFill/>
          <a:ln w="9525">
            <a:noFill/>
          </a:ln>
        </p:spPr>
        <p:txBody>
          <a:bodyPr anchor="t" anchorCtr="0">
            <a:spAutoFit/>
          </a:bodyPr>
          <a:p>
            <a:r>
              <a:rPr lang="zh-CN" altLang="en-US" sz="4000" b="1" dirty="0">
                <a:latin typeface="黑体" panose="02010609060101010101" pitchFamily="49" charset="-122"/>
                <a:ea typeface="黑体" panose="02010609060101010101" pitchFamily="49" charset="-122"/>
              </a:rPr>
              <a:t>战略新兴技术、硬科技发展、技术突破及储备；</a:t>
            </a:r>
            <a:endParaRPr lang="en-US" altLang="zh-CN" sz="4000" b="1" dirty="0">
              <a:latin typeface="黑体" panose="02010609060101010101" pitchFamily="49" charset="-122"/>
              <a:ea typeface="黑体" panose="02010609060101010101" pitchFamily="49" charset="-122"/>
            </a:endParaRPr>
          </a:p>
          <a:p>
            <a:r>
              <a:rPr lang="zh-CN" altLang="en-US" sz="4000" b="1" dirty="0">
                <a:latin typeface="黑体" panose="02010609060101010101" pitchFamily="49" charset="-122"/>
                <a:ea typeface="黑体" panose="02010609060101010101" pitchFamily="49" charset="-122"/>
              </a:rPr>
              <a:t>智能智造体系、信息化、数据化、智能化发展</a:t>
            </a:r>
            <a:endParaRPr lang="en-US" altLang="zh-CN" sz="4000" b="1" dirty="0">
              <a:latin typeface="黑体" panose="02010609060101010101" pitchFamily="49" charset="-122"/>
              <a:ea typeface="黑体" panose="02010609060101010101" pitchFamily="49" charset="-122"/>
            </a:endParaRPr>
          </a:p>
          <a:p>
            <a:r>
              <a:rPr lang="zh-CN" altLang="en-US" sz="4000" b="1" dirty="0">
                <a:latin typeface="黑体" panose="02010609060101010101" pitchFamily="49" charset="-122"/>
                <a:ea typeface="黑体" panose="02010609060101010101" pitchFamily="49" charset="-122"/>
              </a:rPr>
              <a:t>社会法制及民生公益事业发展、医疗防疫、乡村振兴</a:t>
            </a:r>
            <a:r>
              <a:rPr lang="en-US" altLang="zh-CN" sz="4000" b="1" dirty="0">
                <a:latin typeface="黑体" panose="02010609060101010101" pitchFamily="49" charset="-122"/>
                <a:ea typeface="黑体" panose="02010609060101010101" pitchFamily="49" charset="-122"/>
              </a:rPr>
              <a:t> </a:t>
            </a:r>
            <a:endParaRPr lang="en-US" altLang="zh-CN" sz="4000" b="1" dirty="0">
              <a:latin typeface="黑体" panose="02010609060101010101" pitchFamily="49" charset="-122"/>
              <a:ea typeface="黑体" panose="02010609060101010101" pitchFamily="49" charset="-122"/>
            </a:endParaRPr>
          </a:p>
          <a:p>
            <a:r>
              <a:rPr lang="zh-CN" altLang="en-US" sz="4000" b="1" dirty="0">
                <a:latin typeface="黑体" panose="02010609060101010101" pitchFamily="49" charset="-122"/>
                <a:ea typeface="黑体" panose="02010609060101010101" pitchFamily="49" charset="-122"/>
              </a:rPr>
              <a:t>现代化科技企业视野及思维、新的商业力量</a:t>
            </a:r>
            <a:endParaRPr lang="en-US" altLang="zh-CN" sz="4000" b="1" dirty="0">
              <a:latin typeface="黑体" panose="02010609060101010101" pitchFamily="49" charset="-122"/>
              <a:ea typeface="黑体" panose="02010609060101010101" pitchFamily="49"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2225" name="图片 2"/>
          <p:cNvPicPr>
            <a:picLocks noChangeAspect="1"/>
          </p:cNvPicPr>
          <p:nvPr/>
        </p:nvPicPr>
        <p:blipFill>
          <a:blip r:embed="rId1"/>
          <a:stretch>
            <a:fillRect/>
          </a:stretch>
        </p:blipFill>
        <p:spPr>
          <a:xfrm>
            <a:off x="790575" y="0"/>
            <a:ext cx="7445375" cy="10152063"/>
          </a:xfrm>
          <a:prstGeom prst="rect">
            <a:avLst/>
          </a:prstGeom>
          <a:noFill/>
          <a:ln w="9525">
            <a:noFill/>
          </a:ln>
        </p:spPr>
      </p:pic>
      <p:pic>
        <p:nvPicPr>
          <p:cNvPr id="52226" name="图片 1"/>
          <p:cNvPicPr>
            <a:picLocks noChangeAspect="1"/>
          </p:cNvPicPr>
          <p:nvPr/>
        </p:nvPicPr>
        <p:blipFill>
          <a:blip r:embed="rId2"/>
          <a:stretch>
            <a:fillRect/>
          </a:stretch>
        </p:blipFill>
        <p:spPr>
          <a:xfrm>
            <a:off x="8783638" y="1588"/>
            <a:ext cx="7785100" cy="10150475"/>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3249" name="object 3"/>
          <p:cNvSpPr txBox="1"/>
          <p:nvPr/>
        </p:nvSpPr>
        <p:spPr>
          <a:xfrm>
            <a:off x="127000" y="98425"/>
            <a:ext cx="695325" cy="398463"/>
          </a:xfrm>
          <a:prstGeom prst="rect">
            <a:avLst/>
          </a:prstGeom>
          <a:noFill/>
          <a:ln w="9525">
            <a:noFill/>
          </a:ln>
        </p:spPr>
        <p:txBody>
          <a:bodyPr lIns="0" tIns="0" rIns="0" bIns="0" anchor="t" anchorCtr="0">
            <a:spAutoFit/>
          </a:bodyPr>
          <a:p>
            <a:pPr>
              <a:lnSpc>
                <a:spcPts val="1340"/>
              </a:lnSpc>
            </a:pPr>
            <a:r>
              <a:rPr lang="zh-CN" altLang="zh-CN" sz="1200">
                <a:solidFill>
                  <a:srgbClr val="000000"/>
                </a:solidFill>
                <a:latin typeface="KGLSPW+Helvetica" panose="020B0604020202020204" charset="0"/>
                <a:ea typeface="宋体" panose="02010600030101010101" pitchFamily="2" charset="-122"/>
              </a:rPr>
              <a:t>19 / 36</a:t>
            </a:r>
            <a:endParaRPr lang="zh-CN" altLang="zh-CN" sz="1200">
              <a:solidFill>
                <a:srgbClr val="000000"/>
              </a:solidFill>
              <a:latin typeface="KGLSPW+Helvetica" panose="020B0604020202020204" charset="0"/>
              <a:ea typeface="宋体" panose="02010600030101010101" pitchFamily="2" charset="-122"/>
            </a:endParaRPr>
          </a:p>
        </p:txBody>
      </p:sp>
      <p:pic>
        <p:nvPicPr>
          <p:cNvPr id="53250" name="图片 1"/>
          <p:cNvPicPr>
            <a:picLocks noChangeAspect="1"/>
          </p:cNvPicPr>
          <p:nvPr/>
        </p:nvPicPr>
        <p:blipFill>
          <a:blip r:embed="rId1"/>
          <a:stretch>
            <a:fillRect/>
          </a:stretch>
        </p:blipFill>
        <p:spPr>
          <a:xfrm>
            <a:off x="61913" y="750888"/>
            <a:ext cx="18226087" cy="8294687"/>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3" name="图片 1"/>
          <p:cNvPicPr>
            <a:picLocks noChangeAspect="1"/>
          </p:cNvPicPr>
          <p:nvPr/>
        </p:nvPicPr>
        <p:blipFill>
          <a:blip r:embed="rId1"/>
          <a:stretch>
            <a:fillRect/>
          </a:stretch>
        </p:blipFill>
        <p:spPr>
          <a:xfrm>
            <a:off x="203200" y="309563"/>
            <a:ext cx="17881600" cy="9667875"/>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7" name="图片 1"/>
          <p:cNvPicPr>
            <a:picLocks noChangeAspect="1"/>
          </p:cNvPicPr>
          <p:nvPr/>
        </p:nvPicPr>
        <p:blipFill>
          <a:blip r:embed="rId1"/>
          <a:stretch>
            <a:fillRect/>
          </a:stretch>
        </p:blipFill>
        <p:spPr>
          <a:xfrm>
            <a:off x="3505200" y="1071563"/>
            <a:ext cx="9567863" cy="7318375"/>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1" name="矩形 1"/>
          <p:cNvSpPr/>
          <p:nvPr/>
        </p:nvSpPr>
        <p:spPr>
          <a:xfrm>
            <a:off x="431800" y="2198688"/>
            <a:ext cx="9093200" cy="6000750"/>
          </a:xfrm>
          <a:prstGeom prst="rect">
            <a:avLst/>
          </a:prstGeom>
          <a:noFill/>
          <a:ln w="9525">
            <a:noFill/>
          </a:ln>
        </p:spPr>
        <p:txBody>
          <a:bodyPr anchor="t" anchorCtr="0">
            <a:spAutoFit/>
          </a:bodyPr>
          <a:p>
            <a:pPr eaLnBrk="0" hangingPunct="0">
              <a:lnSpc>
                <a:spcPct val="150000"/>
              </a:lnSpc>
            </a:pPr>
            <a:r>
              <a:rPr lang="zh-CN" altLang="en-US" sz="2800" b="1" dirty="0">
                <a:solidFill>
                  <a:srgbClr val="FFFF00"/>
                </a:solidFill>
                <a:latin typeface="Arial" panose="020B0604020202020204" pitchFamily="34" charset="0"/>
                <a:ea typeface="宋体" panose="02010600030101010101" pitchFamily="2" charset="-122"/>
              </a:rPr>
              <a:t>      </a:t>
            </a:r>
            <a:r>
              <a:rPr lang="zh-CN" altLang="en-US" sz="3200" b="1" dirty="0">
                <a:latin typeface="Arial" panose="020B0604020202020204" pitchFamily="34" charset="0"/>
                <a:ea typeface="宋体" panose="02010600030101010101" pitchFamily="2" charset="-122"/>
              </a:rPr>
              <a:t>具体描述思路：公司核心战略及结构、相关产品专利、核心资源、客户分类及数量、成交金额、合同金额、战略合作及联合开发机构合作、校企合作、联合课题及研发试验、政府相关授权、特殊资源等；带动就业、媒体报道、获得表彰及奖励、图文成果展示。</a:t>
            </a:r>
            <a:endParaRPr lang="en-US" altLang="zh-CN" sz="3200" b="1" dirty="0">
              <a:latin typeface="Arial" panose="020B0604020202020204" pitchFamily="34" charset="0"/>
              <a:ea typeface="宋体" panose="02010600030101010101" pitchFamily="2" charset="-122"/>
            </a:endParaRPr>
          </a:p>
          <a:p>
            <a:pPr eaLnBrk="0" hangingPunct="0">
              <a:lnSpc>
                <a:spcPct val="150000"/>
              </a:lnSpc>
            </a:pPr>
            <a:r>
              <a:rPr lang="zh-CN" altLang="en-US" sz="3200" b="1" dirty="0">
                <a:latin typeface="Arial" panose="020B0604020202020204" pitchFamily="34" charset="0"/>
                <a:ea typeface="宋体" panose="02010600030101010101" pitchFamily="2" charset="-122"/>
              </a:rPr>
              <a:t>链接产品与客户的方式 ：业绩运营策略及动作、合作交易结构 </a:t>
            </a:r>
            <a:endParaRPr lang="zh-CN" altLang="en-US" sz="3200" b="1" dirty="0">
              <a:latin typeface="Arial" panose="020B0604020202020204" pitchFamily="34" charset="0"/>
              <a:ea typeface="宋体" panose="02010600030101010101" pitchFamily="2" charset="-122"/>
            </a:endParaRPr>
          </a:p>
        </p:txBody>
      </p:sp>
      <p:pic>
        <p:nvPicPr>
          <p:cNvPr id="56322" name="图片 1"/>
          <p:cNvPicPr>
            <a:picLocks noChangeAspect="1"/>
          </p:cNvPicPr>
          <p:nvPr/>
        </p:nvPicPr>
        <p:blipFill>
          <a:blip r:embed="rId1"/>
          <a:stretch>
            <a:fillRect/>
          </a:stretch>
        </p:blipFill>
        <p:spPr>
          <a:xfrm>
            <a:off x="287338" y="8528050"/>
            <a:ext cx="11839575" cy="1079500"/>
          </a:xfrm>
          <a:prstGeom prst="rect">
            <a:avLst/>
          </a:prstGeom>
          <a:noFill/>
          <a:ln w="9525">
            <a:noFill/>
          </a:ln>
        </p:spPr>
      </p:pic>
      <p:sp>
        <p:nvSpPr>
          <p:cNvPr id="56323" name="文本框 2"/>
          <p:cNvSpPr txBox="1"/>
          <p:nvPr/>
        </p:nvSpPr>
        <p:spPr>
          <a:xfrm>
            <a:off x="1582738" y="1195388"/>
            <a:ext cx="11377612" cy="708025"/>
          </a:xfrm>
          <a:prstGeom prst="rect">
            <a:avLst/>
          </a:prstGeom>
          <a:noFill/>
          <a:ln w="9525">
            <a:noFill/>
          </a:ln>
        </p:spPr>
        <p:txBody>
          <a:bodyPr anchor="t" anchorCtr="0">
            <a:spAutoFit/>
          </a:bodyPr>
          <a:p>
            <a:pPr eaLnBrk="0" hangingPunct="0"/>
            <a:r>
              <a:rPr lang="zh-CN" altLang="en-US" sz="4000" dirty="0">
                <a:latin typeface="黑体" panose="02010609060101010101" pitchFamily="49" charset="-122"/>
                <a:ea typeface="黑体" panose="02010609060101010101" pitchFamily="49" charset="-122"/>
              </a:rPr>
              <a:t>商业模式</a:t>
            </a:r>
            <a:endParaRPr lang="zh-CN" altLang="en-US" sz="4000" dirty="0">
              <a:latin typeface="黑体" panose="02010609060101010101" pitchFamily="49" charset="-122"/>
              <a:ea typeface="黑体" panose="02010609060101010101" pitchFamily="49" charset="-122"/>
            </a:endParaRPr>
          </a:p>
        </p:txBody>
      </p:sp>
      <p:pic>
        <p:nvPicPr>
          <p:cNvPr id="56324" name="图片 1"/>
          <p:cNvPicPr>
            <a:picLocks noChangeAspect="1"/>
          </p:cNvPicPr>
          <p:nvPr/>
        </p:nvPicPr>
        <p:blipFill>
          <a:blip r:embed="rId2"/>
          <a:stretch>
            <a:fillRect/>
          </a:stretch>
        </p:blipFill>
        <p:spPr>
          <a:xfrm>
            <a:off x="9864725" y="822325"/>
            <a:ext cx="7799388" cy="7200900"/>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6323" name="文本框 2"/>
          <p:cNvSpPr txBox="1"/>
          <p:nvPr/>
        </p:nvSpPr>
        <p:spPr>
          <a:xfrm>
            <a:off x="719138" y="246698"/>
            <a:ext cx="11377612" cy="708025"/>
          </a:xfrm>
          <a:prstGeom prst="rect">
            <a:avLst/>
          </a:prstGeom>
          <a:noFill/>
          <a:ln w="9525">
            <a:noFill/>
          </a:ln>
        </p:spPr>
        <p:txBody>
          <a:bodyPr anchor="t" anchorCtr="0">
            <a:spAutoFit/>
          </a:bodyPr>
          <a:p>
            <a:pPr eaLnBrk="0" hangingPunct="0"/>
            <a:r>
              <a:rPr lang="zh-CN" altLang="en-US" sz="4000" dirty="0">
                <a:latin typeface="黑体" panose="02010609060101010101" pitchFamily="49" charset="-122"/>
                <a:ea typeface="黑体" panose="02010609060101010101" pitchFamily="49" charset="-122"/>
              </a:rPr>
              <a:t>商业模式</a:t>
            </a:r>
            <a:endParaRPr lang="zh-CN" altLang="en-US" sz="4000" dirty="0">
              <a:latin typeface="黑体" panose="02010609060101010101" pitchFamily="49" charset="-122"/>
              <a:ea typeface="黑体" panose="02010609060101010101" pitchFamily="49" charset="-122"/>
            </a:endParaRPr>
          </a:p>
        </p:txBody>
      </p:sp>
      <p:sp>
        <p:nvSpPr>
          <p:cNvPr id="2" name="文本框 1"/>
          <p:cNvSpPr txBox="1"/>
          <p:nvPr/>
        </p:nvSpPr>
        <p:spPr>
          <a:xfrm>
            <a:off x="383540" y="1327150"/>
            <a:ext cx="17904460" cy="7755255"/>
          </a:xfrm>
          <a:prstGeom prst="rect">
            <a:avLst/>
          </a:prstGeom>
          <a:noFill/>
        </p:spPr>
        <p:txBody>
          <a:bodyPr wrap="square" rtlCol="0" anchor="t">
            <a:spAutoFit/>
          </a:bodyPr>
          <a:p>
            <a:r>
              <a:rPr lang="zh-CN" altLang="en-US" sz="4000" dirty="0">
                <a:latin typeface="黑体" panose="02010609060101010101" pitchFamily="49" charset="-122"/>
                <a:ea typeface="黑体" panose="02010609060101010101" pitchFamily="49" charset="-122"/>
                <a:sym typeface="+mn-ea"/>
              </a:rPr>
              <a:t>● </a:t>
            </a:r>
            <a:r>
              <a:rPr lang="zh-CN" altLang="en-US" sz="4000" dirty="0">
                <a:latin typeface="黑体" panose="02010609060101010101" pitchFamily="49" charset="-122"/>
                <a:ea typeface="黑体" panose="02010609060101010101" pitchFamily="49" charset="-122"/>
              </a:rPr>
              <a:t>总体策略是什么？你的商业模式是什么，是否成熟，是否具备完善的造血机制。（可用商业模式图阐述）；</a:t>
            </a:r>
            <a:endParaRPr lang="zh-CN" altLang="en-US" sz="4000" dirty="0">
              <a:latin typeface="黑体" panose="02010609060101010101" pitchFamily="49" charset="-122"/>
              <a:ea typeface="黑体" panose="02010609060101010101" pitchFamily="49" charset="-122"/>
            </a:endParaRPr>
          </a:p>
          <a:p>
            <a:endParaRPr lang="zh-CN" altLang="en-US"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 经营目标（时间节点、资金节点）；</a:t>
            </a:r>
            <a:endParaRPr lang="zh-CN" altLang="en-US" sz="4000" dirty="0">
              <a:latin typeface="黑体" panose="02010609060101010101" pitchFamily="49" charset="-122"/>
              <a:ea typeface="黑体" panose="02010609060101010101" pitchFamily="49" charset="-122"/>
            </a:endParaRPr>
          </a:p>
          <a:p>
            <a:endParaRPr lang="zh-CN" altLang="en-US"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 盈利模式是什么样的（板块/渠道、如何盈利、已有数据）；</a:t>
            </a:r>
            <a:endParaRPr lang="zh-CN" altLang="en-US" sz="4000" dirty="0">
              <a:latin typeface="黑体" panose="02010609060101010101" pitchFamily="49" charset="-122"/>
              <a:ea typeface="黑体" panose="02010609060101010101" pitchFamily="49" charset="-122"/>
            </a:endParaRPr>
          </a:p>
          <a:p>
            <a:endParaRPr lang="zh-CN" altLang="en-US"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 你的市场推广方式有哪些，营销策略是什么。</a:t>
            </a:r>
            <a:endParaRPr lang="zh-CN" altLang="en-US" sz="4000" dirty="0">
              <a:latin typeface="黑体" panose="02010609060101010101" pitchFamily="49" charset="-122"/>
              <a:ea typeface="黑体" panose="02010609060101010101" pitchFamily="49" charset="-122"/>
            </a:endParaRPr>
          </a:p>
          <a:p>
            <a:endParaRPr lang="zh-CN" altLang="en-US"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划重点：商业模式是一定要把自己独特的优势讲出来，实现“有且仅有你能”的效果。</a:t>
            </a:r>
            <a:endParaRPr lang="zh-CN" altLang="en-US" sz="4000" dirty="0">
              <a:latin typeface="黑体" panose="02010609060101010101" pitchFamily="49" charset="-122"/>
              <a:ea typeface="黑体" panose="02010609060101010101" pitchFamily="49" charset="-122"/>
            </a:endParaRPr>
          </a:p>
          <a:p>
            <a:endParaRPr lang="zh-CN" altLang="en-US" sz="4000" dirty="0">
              <a:latin typeface="黑体" panose="02010609060101010101" pitchFamily="49" charset="-122"/>
              <a:ea typeface="黑体" panose="02010609060101010101" pitchFamily="49" charset="-122"/>
            </a:endParaRPr>
          </a:p>
          <a:p>
            <a:endParaRPr lang="zh-CN"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7345" name="图片 1"/>
          <p:cNvPicPr>
            <a:picLocks noChangeAspect="1"/>
          </p:cNvPicPr>
          <p:nvPr/>
        </p:nvPicPr>
        <p:blipFill>
          <a:blip r:embed="rId1"/>
          <a:stretch>
            <a:fillRect/>
          </a:stretch>
        </p:blipFill>
        <p:spPr>
          <a:xfrm>
            <a:off x="142875" y="-112712"/>
            <a:ext cx="6313488" cy="5256212"/>
          </a:xfrm>
          <a:prstGeom prst="rect">
            <a:avLst/>
          </a:prstGeom>
          <a:noFill/>
          <a:ln w="9525">
            <a:noFill/>
          </a:ln>
        </p:spPr>
      </p:pic>
      <p:pic>
        <p:nvPicPr>
          <p:cNvPr id="57346" name="图片 2"/>
          <p:cNvPicPr>
            <a:picLocks noChangeAspect="1"/>
          </p:cNvPicPr>
          <p:nvPr/>
        </p:nvPicPr>
        <p:blipFill>
          <a:blip r:embed="rId2"/>
          <a:stretch>
            <a:fillRect/>
          </a:stretch>
        </p:blipFill>
        <p:spPr>
          <a:xfrm>
            <a:off x="128588" y="4887913"/>
            <a:ext cx="6378575" cy="5399087"/>
          </a:xfrm>
          <a:prstGeom prst="rect">
            <a:avLst/>
          </a:prstGeom>
          <a:noFill/>
          <a:ln w="9525">
            <a:noFill/>
          </a:ln>
        </p:spPr>
      </p:pic>
      <p:pic>
        <p:nvPicPr>
          <p:cNvPr id="57347" name="图片 3"/>
          <p:cNvPicPr>
            <a:picLocks noChangeAspect="1"/>
          </p:cNvPicPr>
          <p:nvPr/>
        </p:nvPicPr>
        <p:blipFill>
          <a:blip r:embed="rId3"/>
          <a:stretch>
            <a:fillRect/>
          </a:stretch>
        </p:blipFill>
        <p:spPr>
          <a:xfrm>
            <a:off x="6470650" y="822325"/>
            <a:ext cx="6840538" cy="5689600"/>
          </a:xfrm>
          <a:prstGeom prst="rect">
            <a:avLst/>
          </a:prstGeom>
          <a:noFill/>
          <a:ln w="9525">
            <a:noFill/>
          </a:ln>
        </p:spPr>
      </p:pic>
      <p:pic>
        <p:nvPicPr>
          <p:cNvPr id="57348" name="图片 4"/>
          <p:cNvPicPr>
            <a:picLocks noChangeAspect="1"/>
          </p:cNvPicPr>
          <p:nvPr/>
        </p:nvPicPr>
        <p:blipFill>
          <a:blip r:embed="rId4"/>
          <a:stretch>
            <a:fillRect/>
          </a:stretch>
        </p:blipFill>
        <p:spPr>
          <a:xfrm>
            <a:off x="13425488" y="247650"/>
            <a:ext cx="4764087" cy="9020175"/>
          </a:xfrm>
          <a:prstGeom prst="rect">
            <a:avLst/>
          </a:prstGeom>
          <a:noFill/>
          <a:ln w="9525">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69" name="图片 5"/>
          <p:cNvPicPr>
            <a:picLocks noChangeAspect="1"/>
          </p:cNvPicPr>
          <p:nvPr/>
        </p:nvPicPr>
        <p:blipFill>
          <a:blip r:embed="rId1"/>
          <a:stretch>
            <a:fillRect/>
          </a:stretch>
        </p:blipFill>
        <p:spPr>
          <a:xfrm>
            <a:off x="358775" y="0"/>
            <a:ext cx="6089650" cy="10150475"/>
          </a:xfrm>
          <a:prstGeom prst="rect">
            <a:avLst/>
          </a:prstGeom>
          <a:noFill/>
          <a:ln w="9525">
            <a:noFill/>
          </a:ln>
        </p:spPr>
      </p:pic>
      <p:pic>
        <p:nvPicPr>
          <p:cNvPr id="58370" name="图片 1"/>
          <p:cNvPicPr>
            <a:picLocks noChangeAspect="1"/>
          </p:cNvPicPr>
          <p:nvPr/>
        </p:nvPicPr>
        <p:blipFill>
          <a:blip r:embed="rId2"/>
          <a:stretch>
            <a:fillRect/>
          </a:stretch>
        </p:blipFill>
        <p:spPr>
          <a:xfrm>
            <a:off x="6811963" y="20638"/>
            <a:ext cx="5184775" cy="3911600"/>
          </a:xfrm>
          <a:prstGeom prst="rect">
            <a:avLst/>
          </a:prstGeom>
          <a:noFill/>
          <a:ln w="9525">
            <a:noFill/>
          </a:ln>
        </p:spPr>
      </p:pic>
      <p:pic>
        <p:nvPicPr>
          <p:cNvPr id="58371" name="图片 2"/>
          <p:cNvPicPr>
            <a:picLocks noChangeAspect="1"/>
          </p:cNvPicPr>
          <p:nvPr/>
        </p:nvPicPr>
        <p:blipFill>
          <a:blip r:embed="rId3"/>
          <a:stretch>
            <a:fillRect/>
          </a:stretch>
        </p:blipFill>
        <p:spPr>
          <a:xfrm>
            <a:off x="12615863" y="174625"/>
            <a:ext cx="5400675" cy="4033838"/>
          </a:xfrm>
          <a:prstGeom prst="rect">
            <a:avLst/>
          </a:prstGeom>
          <a:noFill/>
          <a:ln w="9525">
            <a:noFill/>
          </a:ln>
        </p:spPr>
      </p:pic>
      <p:pic>
        <p:nvPicPr>
          <p:cNvPr id="58372" name="图片 3"/>
          <p:cNvPicPr>
            <a:picLocks noChangeAspect="1"/>
          </p:cNvPicPr>
          <p:nvPr/>
        </p:nvPicPr>
        <p:blipFill>
          <a:blip r:embed="rId4"/>
          <a:stretch>
            <a:fillRect/>
          </a:stretch>
        </p:blipFill>
        <p:spPr>
          <a:xfrm>
            <a:off x="6811963" y="3932238"/>
            <a:ext cx="4794250" cy="4787900"/>
          </a:xfrm>
          <a:prstGeom prst="rect">
            <a:avLst/>
          </a:prstGeom>
          <a:noFill/>
          <a:ln w="9525">
            <a:noFill/>
          </a:ln>
        </p:spPr>
      </p:pic>
      <p:pic>
        <p:nvPicPr>
          <p:cNvPr id="58373" name="图片 4"/>
          <p:cNvPicPr>
            <a:picLocks noChangeAspect="1"/>
          </p:cNvPicPr>
          <p:nvPr/>
        </p:nvPicPr>
        <p:blipFill>
          <a:blip r:embed="rId5"/>
          <a:stretch>
            <a:fillRect/>
          </a:stretch>
        </p:blipFill>
        <p:spPr>
          <a:xfrm>
            <a:off x="8047038" y="7908925"/>
            <a:ext cx="4568825" cy="2154238"/>
          </a:xfrm>
          <a:prstGeom prst="rect">
            <a:avLst/>
          </a:prstGeom>
          <a:noFill/>
          <a:ln w="9525">
            <a:noFill/>
          </a:ln>
        </p:spPr>
      </p:pic>
      <p:pic>
        <p:nvPicPr>
          <p:cNvPr id="58374" name="图片 5"/>
          <p:cNvPicPr>
            <a:picLocks noChangeAspect="1"/>
          </p:cNvPicPr>
          <p:nvPr/>
        </p:nvPicPr>
        <p:blipFill>
          <a:blip r:embed="rId6"/>
          <a:stretch>
            <a:fillRect/>
          </a:stretch>
        </p:blipFill>
        <p:spPr>
          <a:xfrm>
            <a:off x="12871450" y="4495800"/>
            <a:ext cx="5040313" cy="4881563"/>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9393" name="矩形 4"/>
          <p:cNvSpPr/>
          <p:nvPr/>
        </p:nvSpPr>
        <p:spPr>
          <a:xfrm>
            <a:off x="446088" y="639763"/>
            <a:ext cx="6070600" cy="923925"/>
          </a:xfrm>
          <a:prstGeom prst="rect">
            <a:avLst/>
          </a:prstGeom>
          <a:noFill/>
          <a:ln w="9525">
            <a:noFill/>
          </a:ln>
        </p:spPr>
        <p:txBody>
          <a:bodyPr wrap="none" lIns="91404" tIns="45702" rIns="91404" bIns="45702" anchor="t" anchorCtr="0">
            <a:spAutoFit/>
          </a:bodyPr>
          <a:p>
            <a:r>
              <a:rPr lang="zh-CN" altLang="en-US" sz="5400" dirty="0">
                <a:solidFill>
                  <a:srgbClr val="FFFFFF"/>
                </a:solidFill>
                <a:latin typeface="黑体" panose="02010609060101010101" pitchFamily="49" charset="-122"/>
                <a:ea typeface="黑体" panose="02010609060101010101" pitchFamily="49" charset="-122"/>
              </a:rPr>
              <a:t>农业大数据</a:t>
            </a:r>
            <a:r>
              <a:rPr lang="en-US" altLang="zh-CN" sz="5400" dirty="0">
                <a:solidFill>
                  <a:srgbClr val="FFFFFF"/>
                </a:solidFill>
                <a:latin typeface="黑体" panose="02010609060101010101" pitchFamily="49" charset="-122"/>
                <a:ea typeface="黑体" panose="02010609060101010101" pitchFamily="49" charset="-122"/>
              </a:rPr>
              <a:t>-</a:t>
            </a:r>
            <a:r>
              <a:rPr lang="zh-CN" altLang="en-US" sz="5400" dirty="0">
                <a:solidFill>
                  <a:srgbClr val="FFFFFF"/>
                </a:solidFill>
                <a:latin typeface="黑体" panose="02010609060101010101" pitchFamily="49" charset="-122"/>
                <a:ea typeface="黑体" panose="02010609060101010101" pitchFamily="49" charset="-122"/>
              </a:rPr>
              <a:t>布瑞克</a:t>
            </a:r>
            <a:endParaRPr lang="zh-CN" altLang="en-US" sz="5400" dirty="0">
              <a:solidFill>
                <a:srgbClr val="FFFFFF"/>
              </a:solidFill>
              <a:latin typeface="黑体" panose="02010609060101010101" pitchFamily="49" charset="-122"/>
              <a:ea typeface="黑体" panose="02010609060101010101" pitchFamily="49" charset="-122"/>
            </a:endParaRPr>
          </a:p>
        </p:txBody>
      </p:sp>
      <p:sp>
        <p:nvSpPr>
          <p:cNvPr id="59394" name="矩形 1"/>
          <p:cNvSpPr/>
          <p:nvPr/>
        </p:nvSpPr>
        <p:spPr>
          <a:xfrm>
            <a:off x="431800" y="1255713"/>
            <a:ext cx="16273463" cy="708025"/>
          </a:xfrm>
          <a:prstGeom prst="rect">
            <a:avLst/>
          </a:prstGeom>
          <a:noFill/>
          <a:ln w="9525">
            <a:noFill/>
          </a:ln>
        </p:spPr>
        <p:txBody>
          <a:bodyPr anchor="t" anchorCtr="0">
            <a:spAutoFit/>
          </a:bodyPr>
          <a:p>
            <a:endParaRPr lang="en-US" altLang="zh-CN" sz="4000" dirty="0">
              <a:latin typeface="黑体" panose="02010609060101010101" pitchFamily="49" charset="-122"/>
              <a:ea typeface="黑体" panose="02010609060101010101" pitchFamily="49" charset="-122"/>
            </a:endParaRPr>
          </a:p>
        </p:txBody>
      </p:sp>
      <p:pic>
        <p:nvPicPr>
          <p:cNvPr id="59395" name="图片 6"/>
          <p:cNvPicPr>
            <a:picLocks noChangeAspect="1"/>
          </p:cNvPicPr>
          <p:nvPr/>
        </p:nvPicPr>
        <p:blipFill>
          <a:blip r:embed="rId1"/>
          <a:stretch>
            <a:fillRect/>
          </a:stretch>
        </p:blipFill>
        <p:spPr>
          <a:xfrm>
            <a:off x="287338" y="1979613"/>
            <a:ext cx="6894512" cy="6153150"/>
          </a:xfrm>
          <a:prstGeom prst="rect">
            <a:avLst/>
          </a:prstGeom>
          <a:noFill/>
          <a:ln w="9525">
            <a:noFill/>
          </a:ln>
        </p:spPr>
      </p:pic>
      <p:pic>
        <p:nvPicPr>
          <p:cNvPr id="59396" name="图片 1"/>
          <p:cNvPicPr>
            <a:picLocks noChangeAspect="1"/>
          </p:cNvPicPr>
          <p:nvPr/>
        </p:nvPicPr>
        <p:blipFill>
          <a:blip r:embed="rId2"/>
          <a:stretch>
            <a:fillRect/>
          </a:stretch>
        </p:blipFill>
        <p:spPr>
          <a:xfrm>
            <a:off x="7610475" y="1979613"/>
            <a:ext cx="8802688" cy="3941762"/>
          </a:xfrm>
          <a:prstGeom prst="rect">
            <a:avLst/>
          </a:prstGeom>
          <a:noFill/>
          <a:ln w="9525">
            <a:noFill/>
          </a:ln>
        </p:spPr>
      </p:pic>
      <p:sp>
        <p:nvSpPr>
          <p:cNvPr id="59397" name="矩形 4"/>
          <p:cNvSpPr/>
          <p:nvPr/>
        </p:nvSpPr>
        <p:spPr>
          <a:xfrm>
            <a:off x="7610475" y="6296025"/>
            <a:ext cx="9886950" cy="2246313"/>
          </a:xfrm>
          <a:prstGeom prst="rect">
            <a:avLst/>
          </a:prstGeom>
          <a:noFill/>
          <a:ln w="9525">
            <a:noFill/>
          </a:ln>
        </p:spPr>
        <p:txBody>
          <a:bodyPr anchor="t" anchorCtr="0">
            <a:spAutoFit/>
          </a:bodyPr>
          <a:p>
            <a:pPr eaLnBrk="0" hangingPunct="0"/>
            <a:r>
              <a:rPr lang="zh-CN" altLang="en-US" sz="2800" dirty="0">
                <a:latin typeface="-apple-system-font"/>
                <a:ea typeface="宋体" panose="02010600030101010101" pitchFamily="2" charset="-122"/>
              </a:rPr>
              <a:t>    </a:t>
            </a:r>
            <a:r>
              <a:rPr lang="zh-CN" altLang="en-US" sz="2800" b="1" dirty="0">
                <a:latin typeface="-apple-system-font"/>
                <a:ea typeface="宋体" panose="02010600030101010101" pitchFamily="2" charset="-122"/>
              </a:rPr>
              <a:t>县级农业大数据以“云端数据大脑”（内涵全球</a:t>
            </a:r>
            <a:r>
              <a:rPr lang="en-US" altLang="zh-CN" sz="2800" b="1" dirty="0">
                <a:latin typeface="-apple-system-font"/>
                <a:ea typeface="宋体" panose="02010600030101010101" pitchFamily="2" charset="-122"/>
              </a:rPr>
              <a:t>200</a:t>
            </a:r>
            <a:r>
              <a:rPr lang="zh-CN" altLang="en-US" sz="2800" b="1" dirty="0">
                <a:latin typeface="-apple-system-font"/>
                <a:ea typeface="宋体" panose="02010600030101010101" pitchFamily="2" charset="-122"/>
              </a:rPr>
              <a:t>多个国家农业数据）为核心，对接县域农业产业数据，通过“智能终端、门户网站、手机应用、研究报告、决策支持系统”等分发渠道，为县域政府、涉农企业、合作社、村集体、农民解决：农管、政务、农民、商业、产业、授信等六方面问题。 </a:t>
            </a:r>
            <a:endParaRPr lang="zh-CN" altLang="en-US" sz="2800" b="1" dirty="0">
              <a:latin typeface="Arial" panose="020B0604020202020204" pitchFamily="34" charset="0"/>
              <a:ea typeface="宋体" panose="02010600030101010101" pitchFamily="2" charset="-122"/>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2465" name="object 3"/>
          <p:cNvSpPr txBox="1"/>
          <p:nvPr/>
        </p:nvSpPr>
        <p:spPr>
          <a:xfrm>
            <a:off x="127000" y="98425"/>
            <a:ext cx="695325"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32 / 36</a:t>
            </a:r>
            <a:endParaRPr lang="zh-CN" altLang="zh-CN" sz="1200" dirty="0">
              <a:solidFill>
                <a:srgbClr val="000000"/>
              </a:solidFill>
              <a:latin typeface="KGLSPW+Helvetica" panose="020B0604020202020204" charset="0"/>
              <a:ea typeface="KGLSPW+Helvetica" panose="020B0604020202020204" charset="0"/>
            </a:endParaRPr>
          </a:p>
        </p:txBody>
      </p:sp>
      <p:sp>
        <p:nvSpPr>
          <p:cNvPr id="62466" name="矩形 3"/>
          <p:cNvSpPr/>
          <p:nvPr/>
        </p:nvSpPr>
        <p:spPr>
          <a:xfrm>
            <a:off x="287020" y="319405"/>
            <a:ext cx="17786350" cy="11479530"/>
          </a:xfrm>
          <a:prstGeom prst="rect">
            <a:avLst/>
          </a:prstGeom>
          <a:noFill/>
          <a:ln w="9525">
            <a:noFill/>
          </a:ln>
        </p:spPr>
        <p:txBody>
          <a:bodyPr anchor="t" anchorCtr="0">
            <a:spAutoFit/>
          </a:bodyPr>
          <a:p>
            <a:r>
              <a:rPr lang="zh-CN" altLang="en-US" sz="4800" dirty="0">
                <a:latin typeface="黑体" panose="02010609060101010101" pitchFamily="49" charset="-122"/>
                <a:ea typeface="黑体" panose="02010609060101010101" pitchFamily="49" charset="-122"/>
              </a:rPr>
              <a:t> 财务数据：行业成绩</a:t>
            </a:r>
            <a:r>
              <a:rPr lang="en-US" altLang="zh-CN" sz="4800" dirty="0">
                <a:latin typeface="黑体" panose="02010609060101010101" pitchFamily="49" charset="-122"/>
                <a:ea typeface="黑体" panose="02010609060101010101" pitchFamily="49" charset="-122"/>
              </a:rPr>
              <a:t>+</a:t>
            </a:r>
            <a:r>
              <a:rPr lang="zh-CN" altLang="en-US" sz="4800" dirty="0">
                <a:latin typeface="黑体" panose="02010609060101010101" pitchFamily="49" charset="-122"/>
                <a:ea typeface="黑体" panose="02010609060101010101" pitchFamily="49" charset="-122"/>
              </a:rPr>
              <a:t>财务表现</a:t>
            </a:r>
            <a:r>
              <a:rPr lang="en-US" altLang="zh-CN" sz="4800" dirty="0">
                <a:latin typeface="黑体" panose="02010609060101010101" pitchFamily="49" charset="-122"/>
                <a:ea typeface="黑体" panose="02010609060101010101" pitchFamily="49" charset="-122"/>
              </a:rPr>
              <a:t>+</a:t>
            </a:r>
            <a:r>
              <a:rPr lang="zh-CN" altLang="en-US" sz="4800" dirty="0">
                <a:latin typeface="黑体" panose="02010609060101010101" pitchFamily="49" charset="-122"/>
                <a:ea typeface="黑体" panose="02010609060101010101" pitchFamily="49" charset="-122"/>
              </a:rPr>
              <a:t>融资计划</a:t>
            </a:r>
            <a:endParaRPr lang="en-US" altLang="zh-CN" sz="4800" dirty="0">
              <a:latin typeface="黑体" panose="02010609060101010101" pitchFamily="49" charset="-122"/>
              <a:ea typeface="黑体" panose="02010609060101010101" pitchFamily="49" charset="-122"/>
            </a:endParaRPr>
          </a:p>
          <a:p>
            <a:endParaRPr lang="en-US" altLang="zh-CN" sz="3200" dirty="0">
              <a:latin typeface="黑体" panose="02010609060101010101" pitchFamily="49" charset="-122"/>
              <a:ea typeface="黑体" panose="02010609060101010101" pitchFamily="49" charset="-122"/>
            </a:endParaRPr>
          </a:p>
          <a:p>
            <a:r>
              <a:rPr lang="en-US" altLang="zh-CN" sz="4400" dirty="0">
                <a:latin typeface="黑体" panose="02010609060101010101" pitchFamily="49" charset="-122"/>
                <a:ea typeface="黑体" panose="02010609060101010101" pitchFamily="49" charset="-122"/>
              </a:rPr>
              <a:t>1</a:t>
            </a:r>
            <a:r>
              <a:rPr lang="zh-CN" altLang="en-US" sz="4400" dirty="0">
                <a:latin typeface="黑体" panose="02010609060101010101" pitchFamily="49" charset="-122"/>
                <a:ea typeface="黑体" panose="02010609060101010101" pitchFamily="49" charset="-122"/>
              </a:rPr>
              <a:t>、估值的公允性，项目估值具体数据、出让股权</a:t>
            </a:r>
            <a:endParaRPr lang="en-US" altLang="zh-CN" sz="4400" dirty="0">
              <a:latin typeface="黑体" panose="02010609060101010101" pitchFamily="49" charset="-122"/>
              <a:ea typeface="黑体" panose="02010609060101010101" pitchFamily="49" charset="-122"/>
            </a:endParaRPr>
          </a:p>
          <a:p>
            <a:r>
              <a:rPr lang="zh-CN" altLang="en-US" sz="4400" dirty="0">
                <a:latin typeface="黑体" panose="02010609060101010101" pitchFamily="49" charset="-122"/>
                <a:ea typeface="黑体" panose="02010609060101010101" pitchFamily="49" charset="-122"/>
              </a:rPr>
              <a:t>   同行业参考，成本法，真实的财务数据，投入的研发、人力、设备、差旅</a:t>
            </a:r>
            <a:r>
              <a:rPr lang="en-US" altLang="zh-CN" sz="4400" dirty="0">
                <a:latin typeface="黑体" panose="02010609060101010101" pitchFamily="49" charset="-122"/>
                <a:ea typeface="黑体" panose="02010609060101010101" pitchFamily="49" charset="-122"/>
              </a:rPr>
              <a:t>+</a:t>
            </a:r>
            <a:r>
              <a:rPr lang="zh-CN" altLang="en-US" sz="4400" dirty="0">
                <a:latin typeface="黑体" panose="02010609060101010101" pitchFamily="49" charset="-122"/>
                <a:ea typeface="黑体" panose="02010609060101010101" pitchFamily="49" charset="-122"/>
              </a:rPr>
              <a:t>固定资产</a:t>
            </a:r>
            <a:r>
              <a:rPr lang="en-US" altLang="zh-CN" sz="4400" dirty="0">
                <a:latin typeface="黑体" panose="02010609060101010101" pitchFamily="49" charset="-122"/>
                <a:ea typeface="黑体" panose="02010609060101010101" pitchFamily="49" charset="-122"/>
              </a:rPr>
              <a:t>+</a:t>
            </a:r>
            <a:r>
              <a:rPr lang="zh-CN" altLang="en-US" sz="4400" dirty="0">
                <a:latin typeface="黑体" panose="02010609060101010101" pitchFamily="49" charset="-122"/>
                <a:ea typeface="黑体" panose="02010609060101010101" pitchFamily="49" charset="-122"/>
              </a:rPr>
              <a:t>团队成员专业背书 （放大</a:t>
            </a:r>
            <a:r>
              <a:rPr lang="en-US" altLang="zh-CN" sz="4400" dirty="0">
                <a:latin typeface="黑体" panose="02010609060101010101" pitchFamily="49" charset="-122"/>
                <a:ea typeface="黑体" panose="02010609060101010101" pitchFamily="49" charset="-122"/>
              </a:rPr>
              <a:t>2-3</a:t>
            </a:r>
            <a:r>
              <a:rPr lang="zh-CN" altLang="en-US" sz="4400" dirty="0">
                <a:latin typeface="黑体" panose="02010609060101010101" pitchFamily="49" charset="-122"/>
                <a:ea typeface="黑体" panose="02010609060101010101" pitchFamily="49" charset="-122"/>
              </a:rPr>
              <a:t>倍）</a:t>
            </a:r>
            <a:endParaRPr lang="en-US" altLang="zh-CN" sz="4400" dirty="0">
              <a:latin typeface="黑体" panose="02010609060101010101" pitchFamily="49" charset="-122"/>
              <a:ea typeface="黑体" panose="02010609060101010101" pitchFamily="49" charset="-122"/>
            </a:endParaRPr>
          </a:p>
          <a:p>
            <a:endParaRPr lang="en-US" altLang="zh-CN" sz="4400" dirty="0">
              <a:latin typeface="黑体" panose="02010609060101010101" pitchFamily="49" charset="-122"/>
              <a:ea typeface="黑体" panose="02010609060101010101" pitchFamily="49" charset="-122"/>
            </a:endParaRPr>
          </a:p>
          <a:p>
            <a:r>
              <a:rPr lang="en-US" altLang="zh-CN" sz="4400" dirty="0">
                <a:latin typeface="黑体" panose="02010609060101010101" pitchFamily="49" charset="-122"/>
                <a:ea typeface="黑体" panose="02010609060101010101" pitchFamily="49" charset="-122"/>
              </a:rPr>
              <a:t>2</a:t>
            </a:r>
            <a:r>
              <a:rPr lang="zh-CN" altLang="en-US" sz="4400" dirty="0">
                <a:latin typeface="黑体" panose="02010609060101010101" pitchFamily="49" charset="-122"/>
                <a:ea typeface="黑体" panose="02010609060101010101" pitchFamily="49" charset="-122"/>
              </a:rPr>
              <a:t>、股权结构与规模：创始人及核心团队的股权结构，决定未来长远发展基础；</a:t>
            </a:r>
            <a:endParaRPr lang="zh-CN" altLang="en-US" sz="4400" dirty="0">
              <a:latin typeface="黑体" panose="02010609060101010101" pitchFamily="49" charset="-122"/>
              <a:ea typeface="黑体" panose="02010609060101010101" pitchFamily="49" charset="-122"/>
            </a:endParaRPr>
          </a:p>
          <a:p>
            <a:r>
              <a:rPr lang="en-US" altLang="zh-CN" sz="4400" dirty="0">
                <a:latin typeface="黑体" panose="02010609060101010101" pitchFamily="49" charset="-122"/>
                <a:ea typeface="黑体" panose="02010609060101010101" pitchFamily="49" charset="-122"/>
              </a:rPr>
              <a:t>3</a:t>
            </a:r>
            <a:r>
              <a:rPr lang="zh-CN" altLang="en-US" sz="4400" dirty="0">
                <a:latin typeface="黑体" panose="02010609060101010101" pitchFamily="49" charset="-122"/>
                <a:ea typeface="黑体" panose="02010609060101010101" pitchFamily="49" charset="-122"/>
              </a:rPr>
              <a:t>、资金来源与使用规划，从哪里来，后续用在哪些地方；</a:t>
            </a:r>
            <a:endParaRPr lang="zh-CN" altLang="en-US" sz="4400" dirty="0">
              <a:latin typeface="黑体" panose="02010609060101010101" pitchFamily="49" charset="-122"/>
              <a:ea typeface="黑体" panose="02010609060101010101" pitchFamily="49" charset="-122"/>
            </a:endParaRPr>
          </a:p>
          <a:p>
            <a:r>
              <a:rPr lang="en-US" altLang="zh-CN" sz="4400" dirty="0">
                <a:latin typeface="黑体" panose="02010609060101010101" pitchFamily="49" charset="-122"/>
                <a:ea typeface="黑体" panose="02010609060101010101" pitchFamily="49" charset="-122"/>
              </a:rPr>
              <a:t>4</a:t>
            </a:r>
            <a:r>
              <a:rPr lang="zh-CN" altLang="en-US" sz="4400" dirty="0">
                <a:latin typeface="黑体" panose="02010609060101010101" pitchFamily="49" charset="-122"/>
                <a:ea typeface="黑体" panose="02010609060101010101" pitchFamily="49" charset="-122"/>
              </a:rPr>
              <a:t>、项目盈收预测，未来盈利方向与盈利目标额；</a:t>
            </a:r>
            <a:endParaRPr lang="zh-CN" altLang="en-US" sz="4400" dirty="0">
              <a:latin typeface="黑体" panose="02010609060101010101" pitchFamily="49" charset="-122"/>
              <a:ea typeface="黑体" panose="02010609060101010101" pitchFamily="49" charset="-122"/>
            </a:endParaRPr>
          </a:p>
          <a:p>
            <a:r>
              <a:rPr lang="en-US" altLang="zh-CN" sz="4400" dirty="0">
                <a:latin typeface="黑体" panose="02010609060101010101" pitchFamily="49" charset="-122"/>
                <a:ea typeface="黑体" panose="02010609060101010101" pitchFamily="49" charset="-122"/>
              </a:rPr>
              <a:t>5</a:t>
            </a:r>
            <a:r>
              <a:rPr lang="zh-CN" altLang="en-US" sz="4400" dirty="0">
                <a:latin typeface="黑体" panose="02010609060101010101" pitchFamily="49" charset="-122"/>
                <a:ea typeface="黑体" panose="02010609060101010101" pitchFamily="49" charset="-122"/>
              </a:rPr>
              <a:t>、是否有融资计划，是什么，具体的投资回报如何，或之前的融资情况简述；</a:t>
            </a:r>
            <a:endParaRPr lang="zh-CN" altLang="en-US" sz="4400" dirty="0">
              <a:latin typeface="黑体" panose="02010609060101010101" pitchFamily="49" charset="-122"/>
              <a:ea typeface="黑体" panose="02010609060101010101" pitchFamily="49" charset="-122"/>
            </a:endParaRPr>
          </a:p>
          <a:p>
            <a:r>
              <a:rPr lang="en-US" altLang="zh-CN" sz="4400" dirty="0">
                <a:latin typeface="黑体" panose="02010609060101010101" pitchFamily="49" charset="-122"/>
                <a:ea typeface="黑体" panose="02010609060101010101" pitchFamily="49" charset="-122"/>
              </a:rPr>
              <a:t>6</a:t>
            </a:r>
            <a:r>
              <a:rPr lang="zh-CN" altLang="en-US" sz="4400" dirty="0">
                <a:latin typeface="黑体" panose="02010609060101010101" pitchFamily="49" charset="-122"/>
                <a:ea typeface="黑体" panose="02010609060101010101" pitchFamily="49" charset="-122"/>
              </a:rPr>
              <a:t>、 项目的详细财务数据报表（销售额、利润等）。</a:t>
            </a:r>
            <a:endParaRPr lang="zh-CN" altLang="en-US" sz="4400" dirty="0">
              <a:latin typeface="黑体" panose="02010609060101010101" pitchFamily="49" charset="-122"/>
              <a:ea typeface="黑体" panose="02010609060101010101" pitchFamily="49" charset="-122"/>
            </a:endParaRPr>
          </a:p>
          <a:p>
            <a:endParaRPr lang="zh-CN" altLang="en-US" sz="4400" dirty="0">
              <a:latin typeface="黑体" panose="02010609060101010101" pitchFamily="49" charset="-122"/>
              <a:ea typeface="黑体" panose="02010609060101010101" pitchFamily="49" charset="-122"/>
            </a:endParaRPr>
          </a:p>
          <a:p>
            <a:endParaRPr lang="zh-CN" altLang="en-US" sz="4400" dirty="0">
              <a:latin typeface="黑体" panose="02010609060101010101" pitchFamily="49" charset="-122"/>
              <a:ea typeface="黑体" panose="02010609060101010101" pitchFamily="49" charset="-122"/>
            </a:endParaRPr>
          </a:p>
          <a:p>
            <a:r>
              <a:rPr lang="zh-CN" altLang="en-US" sz="4400" dirty="0">
                <a:latin typeface="黑体" panose="02010609060101010101" pitchFamily="49" charset="-122"/>
                <a:ea typeface="黑体" panose="02010609060101010101" pitchFamily="49" charset="-122"/>
              </a:rPr>
              <a:t>划重点：财务分析部分建议专业人士参与，讲明白“现在情况+未来情况”。</a:t>
            </a:r>
            <a:endParaRPr lang="zh-CN" altLang="en-US" sz="4400" dirty="0">
              <a:latin typeface="黑体" panose="02010609060101010101" pitchFamily="49" charset="-122"/>
              <a:ea typeface="黑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custDataLst>
              <p:tags r:id="rId1"/>
            </p:custDataLst>
          </p:nvPr>
        </p:nvPicPr>
        <p:blipFill>
          <a:blip r:embed="rId2"/>
          <a:stretch>
            <a:fillRect/>
          </a:stretch>
        </p:blipFill>
        <p:spPr>
          <a:xfrm>
            <a:off x="718820" y="0"/>
            <a:ext cx="16695420" cy="1022286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1441" name="矩形 2"/>
          <p:cNvSpPr/>
          <p:nvPr/>
        </p:nvSpPr>
        <p:spPr>
          <a:xfrm>
            <a:off x="1582738" y="2335213"/>
            <a:ext cx="14257337" cy="6462395"/>
          </a:xfrm>
          <a:prstGeom prst="rect">
            <a:avLst/>
          </a:prstGeom>
          <a:noFill/>
          <a:ln w="9525">
            <a:noFill/>
          </a:ln>
        </p:spPr>
        <p:txBody>
          <a:bodyPr anchor="t" anchorCtr="0">
            <a:spAutoFit/>
          </a:bodyPr>
          <a:p>
            <a:r>
              <a:rPr lang="zh-CN" altLang="en-US" sz="4800" dirty="0">
                <a:latin typeface="黑体" panose="02010609060101010101" pitchFamily="49" charset="-122"/>
                <a:ea typeface="黑体" panose="02010609060101010101" pitchFamily="49" charset="-122"/>
              </a:rPr>
              <a:t>项目价值</a:t>
            </a:r>
            <a:endParaRPr lang="en-US" altLang="zh-CN" sz="4800" dirty="0">
              <a:latin typeface="黑体" panose="02010609060101010101" pitchFamily="49" charset="-122"/>
              <a:ea typeface="黑体" panose="02010609060101010101" pitchFamily="49" charset="-122"/>
            </a:endParaRPr>
          </a:p>
          <a:p>
            <a:endParaRPr lang="en-US" altLang="zh-CN" sz="28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发展规划（多大体量？</a:t>
            </a:r>
            <a:r>
              <a:rPr lang="en-US" altLang="zh-CN" sz="4000" dirty="0">
                <a:latin typeface="黑体" panose="02010609060101010101" pitchFamily="49" charset="-122"/>
                <a:ea typeface="黑体" panose="02010609060101010101" pitchFamily="49" charset="-122"/>
              </a:rPr>
              <a:t>3-5</a:t>
            </a:r>
            <a:r>
              <a:rPr lang="zh-CN" altLang="en-US" sz="4000" dirty="0">
                <a:latin typeface="黑体" panose="02010609060101010101" pitchFamily="49" charset="-122"/>
                <a:ea typeface="黑体" panose="02010609060101010101" pitchFamily="49" charset="-122"/>
              </a:rPr>
              <a:t>年 技术研发 团队发展 业绩规划）</a:t>
            </a:r>
            <a:endParaRPr lang="en-US" altLang="zh-CN"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社会效益（疫情联防联控、儿童安全保护机构）</a:t>
            </a:r>
            <a:endParaRPr lang="en-US" altLang="zh-CN" sz="4000" dirty="0">
              <a:latin typeface="黑体" panose="02010609060101010101" pitchFamily="49" charset="-122"/>
              <a:ea typeface="黑体" panose="02010609060101010101" pitchFamily="49" charset="-122"/>
            </a:endParaRPr>
          </a:p>
          <a:p>
            <a:r>
              <a:rPr lang="zh-CN" altLang="en-US" sz="4000" dirty="0">
                <a:latin typeface="黑体" panose="02010609060101010101" pitchFamily="49" charset="-122"/>
                <a:ea typeface="黑体" panose="02010609060101010101" pitchFamily="49" charset="-122"/>
              </a:rPr>
              <a:t>经济效益（市场占有率提升、产业链、技术和行业问题解决）</a:t>
            </a:r>
            <a:endParaRPr lang="zh-CN" altLang="en-US" sz="4000" dirty="0">
              <a:latin typeface="黑体" panose="02010609060101010101" pitchFamily="49" charset="-122"/>
              <a:ea typeface="黑体" panose="02010609060101010101" pitchFamily="49" charset="-122"/>
            </a:endParaRPr>
          </a:p>
          <a:p>
            <a:endParaRPr lang="zh-CN" altLang="en-US" sz="4000" dirty="0">
              <a:latin typeface="黑体" panose="02010609060101010101" pitchFamily="49" charset="-122"/>
              <a:ea typeface="黑体" panose="02010609060101010101" pitchFamily="49" charset="-122"/>
            </a:endParaRPr>
          </a:p>
          <a:p>
            <a:endParaRPr lang="zh-CN" altLang="en-US" sz="4000" dirty="0">
              <a:latin typeface="黑体" panose="02010609060101010101" pitchFamily="49" charset="-122"/>
              <a:ea typeface="黑体" panose="02010609060101010101" pitchFamily="49" charset="-122"/>
            </a:endParaRPr>
          </a:p>
          <a:p>
            <a:r>
              <a:rPr lang="en-US" altLang="zh-CN" sz="4000" dirty="0">
                <a:latin typeface="黑体" panose="02010609060101010101" pitchFamily="49" charset="-122"/>
                <a:ea typeface="黑体" panose="02010609060101010101" pitchFamily="49" charset="-122"/>
              </a:rPr>
              <a:t>项目有哪些的政治意义。</a:t>
            </a:r>
            <a:endParaRPr lang="en-US" altLang="zh-CN" sz="4000" dirty="0">
              <a:latin typeface="黑体" panose="02010609060101010101" pitchFamily="49" charset="-122"/>
              <a:ea typeface="黑体" panose="02010609060101010101" pitchFamily="49" charset="-122"/>
            </a:endParaRPr>
          </a:p>
          <a:p>
            <a:endParaRPr lang="en-US" altLang="zh-CN" sz="4000" dirty="0">
              <a:latin typeface="黑体" panose="02010609060101010101" pitchFamily="49" charset="-122"/>
              <a:ea typeface="黑体" panose="02010609060101010101" pitchFamily="49" charset="-122"/>
            </a:endParaRPr>
          </a:p>
          <a:p>
            <a:r>
              <a:rPr lang="en-US" altLang="zh-CN" sz="4000" dirty="0">
                <a:latin typeface="黑体" panose="02010609060101010101" pitchFamily="49" charset="-122"/>
                <a:ea typeface="黑体" panose="02010609060101010101" pitchFamily="49" charset="-122"/>
              </a:rPr>
              <a:t>划重点：这部分要真实，切勿造</a:t>
            </a:r>
            <a:r>
              <a:rPr lang="zh-CN" altLang="en-US" sz="4000" dirty="0">
                <a:latin typeface="黑体" panose="02010609060101010101" pitchFamily="49" charset="-122"/>
                <a:ea typeface="黑体" panose="02010609060101010101" pitchFamily="49" charset="-122"/>
              </a:rPr>
              <a:t>假，慎重美好形容词。</a:t>
            </a:r>
            <a:endParaRPr lang="en-US" altLang="zh-CN" sz="4000" dirty="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3489" name="矩形 1"/>
          <p:cNvSpPr/>
          <p:nvPr/>
        </p:nvSpPr>
        <p:spPr>
          <a:xfrm>
            <a:off x="863600" y="1830388"/>
            <a:ext cx="15408275" cy="3294062"/>
          </a:xfrm>
          <a:prstGeom prst="rect">
            <a:avLst/>
          </a:prstGeom>
          <a:noFill/>
          <a:ln w="9525">
            <a:noFill/>
          </a:ln>
        </p:spPr>
        <p:txBody>
          <a:bodyPr anchor="t" anchorCtr="0">
            <a:spAutoFit/>
          </a:bodyPr>
          <a:p>
            <a:r>
              <a:rPr lang="zh-CN" altLang="en-US" sz="5400" dirty="0">
                <a:latin typeface="黑体" panose="02010609060101010101" pitchFamily="49" charset="-122"/>
                <a:ea typeface="黑体" panose="02010609060101010101" pitchFamily="49" charset="-122"/>
              </a:rPr>
              <a:t>如何防控项目风险？</a:t>
            </a:r>
            <a:endParaRPr lang="en-US" altLang="zh-CN" sz="5400" dirty="0">
              <a:latin typeface="黑体" panose="02010609060101010101" pitchFamily="49" charset="-122"/>
              <a:ea typeface="黑体" panose="02010609060101010101" pitchFamily="49" charset="-122"/>
            </a:endParaRPr>
          </a:p>
          <a:p>
            <a:endParaRPr lang="en-US" altLang="zh-CN" sz="5400" dirty="0">
              <a:latin typeface="黑体" panose="02010609060101010101" pitchFamily="49" charset="-122"/>
              <a:ea typeface="黑体" panose="02010609060101010101" pitchFamily="49" charset="-122"/>
            </a:endParaRPr>
          </a:p>
          <a:p>
            <a:r>
              <a:rPr lang="zh-CN" altLang="en-US" sz="5400" dirty="0">
                <a:latin typeface="黑体" panose="02010609060101010101" pitchFamily="49" charset="-122"/>
                <a:ea typeface="黑体" panose="02010609060101010101" pitchFamily="49" charset="-122"/>
              </a:rPr>
              <a:t>特殊行业，前置审批、技术原创与获取、法务风险</a:t>
            </a:r>
            <a:endParaRPr lang="en-US" altLang="zh-CN" sz="5400" dirty="0">
              <a:latin typeface="黑体" panose="02010609060101010101" pitchFamily="49" charset="-122"/>
              <a:ea typeface="黑体" panose="02010609060101010101" pitchFamily="49" charset="-122"/>
            </a:endParaRPr>
          </a:p>
          <a:p>
            <a:endParaRPr lang="en-US" altLang="zh-CN" sz="2800" dirty="0">
              <a:latin typeface="黑体" panose="02010609060101010101" pitchFamily="49" charset="-122"/>
              <a:ea typeface="黑体" panose="02010609060101010101" pitchFamily="49" charset="-122"/>
            </a:endParaRPr>
          </a:p>
          <a:p>
            <a:endParaRPr lang="en-US" altLang="zh-CN" dirty="0">
              <a:latin typeface="黑体" panose="02010609060101010101" pitchFamily="49" charset="-122"/>
              <a:ea typeface="黑体" panose="02010609060101010101" pitchFamily="49" charset="-12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4513" name="图片 2"/>
          <p:cNvPicPr>
            <a:picLocks noChangeAspect="1"/>
          </p:cNvPicPr>
          <p:nvPr/>
        </p:nvPicPr>
        <p:blipFill>
          <a:blip r:embed="rId1"/>
          <a:stretch>
            <a:fillRect/>
          </a:stretch>
        </p:blipFill>
        <p:spPr>
          <a:xfrm>
            <a:off x="-15875" y="34925"/>
            <a:ext cx="18289588" cy="10287000"/>
          </a:xfrm>
          <a:prstGeom prst="rect">
            <a:avLst/>
          </a:prstGeom>
          <a:noFill/>
          <a:ln w="9525">
            <a:noFill/>
          </a:ln>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5646" y="462980"/>
            <a:ext cx="4104456" cy="2764079"/>
          </a:xfrm>
          <a:prstGeom prst="rect">
            <a:avLst/>
          </a:prstGeom>
          <a:effectLst>
            <a:innerShdw blurRad="63500" dist="50800" dir="13500000">
              <a:prstClr val="black">
                <a:alpha val="50000"/>
              </a:prstClr>
            </a:innerShdw>
          </a:effectLst>
        </p:spPr>
      </p:pic>
      <p:sp>
        <p:nvSpPr>
          <p:cNvPr id="4" name="TextBox 26"/>
          <p:cNvSpPr txBox="1"/>
          <p:nvPr/>
        </p:nvSpPr>
        <p:spPr>
          <a:xfrm>
            <a:off x="3962400" y="3827463"/>
            <a:ext cx="13754100" cy="1616075"/>
          </a:xfrm>
          <a:prstGeom prst="rect">
            <a:avLst/>
          </a:prstGeom>
          <a:noFill/>
          <a:effectLst>
            <a:outerShdw blurRad="50800" dist="38100" dir="2700000" algn="tl" rotWithShape="0">
              <a:prstClr val="black">
                <a:alpha val="40000"/>
              </a:prstClr>
            </a:outerShdw>
          </a:effectLst>
        </p:spPr>
        <p:txBody>
          <a:bodyPr>
            <a:spAutoFit/>
          </a:bodyPr>
          <a:lstStyle/>
          <a:p>
            <a:pPr marR="0" defTabSz="914400">
              <a:lnSpc>
                <a:spcPct val="150000"/>
              </a:lnSpc>
              <a:buClrTx/>
              <a:buSzTx/>
              <a:buFontTx/>
              <a:defRPr/>
            </a:pPr>
            <a:r>
              <a:rPr kumimoji="0" lang="en-US" altLang="zh-CN" sz="6000" b="1" kern="1200" cap="none" spc="0" normalizeH="0" baseline="0" noProof="0" dirty="0">
                <a:solidFill>
                  <a:schemeClr val="bg1"/>
                </a:solidFill>
                <a:latin typeface="黑体" panose="02010609060101010101" pitchFamily="49" charset="-122"/>
                <a:ea typeface="黑体" panose="02010609060101010101" pitchFamily="49" charset="-122"/>
                <a:cs typeface="+mn-cs"/>
              </a:rPr>
              <a:t>      </a:t>
            </a:r>
            <a:r>
              <a:rPr kumimoji="0" lang="zh-CN" altLang="en-US" sz="6600" b="1" kern="1200" cap="none" spc="0" normalizeH="0" baseline="0" noProof="0" dirty="0">
                <a:solidFill>
                  <a:schemeClr val="bg1"/>
                </a:solidFill>
                <a:latin typeface="黑体" panose="02010609060101010101" pitchFamily="49" charset="-122"/>
                <a:ea typeface="黑体" panose="02010609060101010101" pitchFamily="49" charset="-122"/>
                <a:cs typeface="+mn-cs"/>
              </a:rPr>
              <a:t>项目路演</a:t>
            </a:r>
            <a:endParaRPr kumimoji="0" lang="en-US" altLang="zh-CN" sz="6600" b="1" kern="1200" cap="none" spc="0" normalizeH="0" baseline="0" noProof="0" dirty="0">
              <a:solidFill>
                <a:schemeClr val="bg1"/>
              </a:solidFill>
              <a:latin typeface="黑体" panose="02010609060101010101" pitchFamily="49" charset="-122"/>
              <a:ea typeface="黑体" panose="02010609060101010101" pitchFamily="49" charset="-122"/>
              <a:cs typeface="+mn-cs"/>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000000"/>
                                          </p:val>
                                        </p:tav>
                                        <p:tav tm="100000">
                                          <p:val>
                                            <p:strVal val="#ppt_w"/>
                                          </p:val>
                                        </p:tav>
                                      </p:tavLst>
                                    </p:anim>
                                    <p:anim calcmode="lin" valueType="num">
                                      <p:cBhvr>
                                        <p:cTn id="13" dur="500" fill="hold"/>
                                        <p:tgtEl>
                                          <p:spTgt spid="4"/>
                                        </p:tgtEl>
                                        <p:attrNameLst>
                                          <p:attrName>ppt_h</p:attrName>
                                        </p:attrNameLst>
                                      </p:cBhvr>
                                      <p:tavLst>
                                        <p:tav tm="0">
                                          <p:val>
                                            <p:fltVal val="0.00000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6561" name="object 3"/>
          <p:cNvSpPr txBox="1"/>
          <p:nvPr/>
        </p:nvSpPr>
        <p:spPr>
          <a:xfrm>
            <a:off x="127000" y="98425"/>
            <a:ext cx="695325"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29 / 36</a:t>
            </a:r>
            <a:endParaRPr lang="zh-CN" altLang="zh-CN" sz="1200" dirty="0">
              <a:solidFill>
                <a:srgbClr val="000000"/>
              </a:solidFill>
              <a:latin typeface="KGLSPW+Helvetica" panose="020B0604020202020204" charset="0"/>
              <a:ea typeface="KGLSPW+Helvetica" panose="020B0604020202020204" charset="0"/>
            </a:endParaRPr>
          </a:p>
        </p:txBody>
      </p:sp>
      <p:sp>
        <p:nvSpPr>
          <p:cNvPr id="66562" name="矩形 1"/>
          <p:cNvSpPr/>
          <p:nvPr/>
        </p:nvSpPr>
        <p:spPr>
          <a:xfrm>
            <a:off x="647700" y="1327150"/>
            <a:ext cx="15625763" cy="6800850"/>
          </a:xfrm>
          <a:prstGeom prst="rect">
            <a:avLst/>
          </a:prstGeom>
          <a:noFill/>
          <a:ln w="9525">
            <a:noFill/>
          </a:ln>
        </p:spPr>
        <p:txBody>
          <a:bodyPr anchor="t" anchorCtr="0">
            <a:spAutoFit/>
          </a:bodyPr>
          <a:p>
            <a:r>
              <a:rPr lang="zh-CN" altLang="en-US" sz="4000" dirty="0">
                <a:latin typeface="黑体" panose="02010609060101010101" pitchFamily="49" charset="-122"/>
                <a:ea typeface="黑体" panose="02010609060101010101" pitchFamily="49" charset="-122"/>
              </a:rPr>
              <a:t>路演注意事项</a:t>
            </a:r>
            <a:endParaRPr lang="zh-CN" altLang="en-US" sz="4000" dirty="0">
              <a:latin typeface="黑体" panose="02010609060101010101" pitchFamily="49" charset="-122"/>
              <a:ea typeface="黑体" panose="02010609060101010101" pitchFamily="49" charset="-122"/>
            </a:endParaRPr>
          </a:p>
          <a:p>
            <a:endParaRPr lang="zh-CN" altLang="en-US" sz="3600" dirty="0">
              <a:latin typeface="黑体" panose="02010609060101010101" pitchFamily="49" charset="-122"/>
              <a:ea typeface="黑体" panose="02010609060101010101" pitchFamily="49" charset="-122"/>
            </a:endParaRPr>
          </a:p>
          <a:p>
            <a:r>
              <a:rPr lang="en-US" altLang="zh-CN" sz="3600" dirty="0">
                <a:latin typeface="黑体" panose="02010609060101010101" pitchFamily="49" charset="-122"/>
                <a:ea typeface="黑体" panose="02010609060101010101" pitchFamily="49" charset="-122"/>
              </a:rPr>
              <a:t>1</a:t>
            </a:r>
            <a:r>
              <a:rPr lang="zh-CN" altLang="en-US" sz="3600" dirty="0">
                <a:latin typeface="黑体" panose="02010609060101010101" pitchFamily="49" charset="-122"/>
                <a:ea typeface="黑体" panose="02010609060101010101" pitchFamily="49" charset="-122"/>
              </a:rPr>
              <a:t>、提前咨询熟悉大赛路演方式，环境、人员、具体要求</a:t>
            </a:r>
            <a:endParaRPr lang="en-US" altLang="zh-CN" sz="3600" dirty="0">
              <a:latin typeface="黑体" panose="02010609060101010101" pitchFamily="49" charset="-122"/>
              <a:ea typeface="黑体" panose="02010609060101010101" pitchFamily="49" charset="-122"/>
            </a:endParaRPr>
          </a:p>
          <a:p>
            <a:r>
              <a:rPr lang="zh-CN" altLang="en-US" sz="3600" dirty="0">
                <a:latin typeface="黑体" panose="02010609060101010101" pitchFamily="49" charset="-122"/>
                <a:ea typeface="黑体" panose="02010609060101010101" pitchFamily="49" charset="-122"/>
              </a:rPr>
              <a:t>   音响、耳麦、翻页笔等设备，</a:t>
            </a:r>
            <a:r>
              <a:rPr lang="en-US" altLang="zh-CN" sz="3600" dirty="0">
                <a:latin typeface="黑体" panose="02010609060101010101" pitchFamily="49" charset="-122"/>
                <a:ea typeface="黑体" panose="02010609060101010101" pitchFamily="49" charset="-122"/>
              </a:rPr>
              <a:t>PPT</a:t>
            </a:r>
            <a:r>
              <a:rPr lang="zh-CN" altLang="en-US" sz="3600" dirty="0">
                <a:latin typeface="黑体" panose="02010609060101010101" pitchFamily="49" charset="-122"/>
                <a:ea typeface="黑体" panose="02010609060101010101" pitchFamily="49" charset="-122"/>
              </a:rPr>
              <a:t>严禁加入视频动画和音频</a:t>
            </a:r>
            <a:endParaRPr lang="en-US" altLang="zh-CN" sz="3600" dirty="0">
              <a:latin typeface="黑体" panose="02010609060101010101" pitchFamily="49" charset="-122"/>
              <a:ea typeface="黑体" panose="02010609060101010101" pitchFamily="49" charset="-122"/>
            </a:endParaRPr>
          </a:p>
          <a:p>
            <a:r>
              <a:rPr lang="en-US" altLang="zh-CN" sz="3600" dirty="0">
                <a:latin typeface="黑体" panose="02010609060101010101" pitchFamily="49" charset="-122"/>
                <a:ea typeface="黑体" panose="02010609060101010101" pitchFamily="49" charset="-122"/>
              </a:rPr>
              <a:t>   </a:t>
            </a:r>
            <a:r>
              <a:rPr lang="zh-CN" altLang="en-US" sz="3600" dirty="0">
                <a:latin typeface="黑体" panose="02010609060101010101" pitchFamily="49" charset="-122"/>
                <a:ea typeface="黑体" panose="02010609060101010101" pitchFamily="49" charset="-122"/>
              </a:rPr>
              <a:t>主讲人的确定选择：项目主导和负责人</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演说的基本功 （形象和服装）</a:t>
            </a:r>
            <a:endParaRPr lang="en-US" altLang="zh-CN" sz="3600" dirty="0">
              <a:latin typeface="黑体" panose="02010609060101010101" pitchFamily="49" charset="-122"/>
              <a:ea typeface="黑体" panose="02010609060101010101" pitchFamily="49" charset="-122"/>
            </a:endParaRPr>
          </a:p>
          <a:p>
            <a:pPr eaLnBrk="0" hangingPunct="0"/>
            <a:r>
              <a:rPr lang="zh-CN" altLang="en-US" sz="3600" b="1" dirty="0">
                <a:latin typeface="Arial" panose="020B0604020202020204" pitchFamily="34" charset="0"/>
                <a:ea typeface="宋体" panose="02010600030101010101" pitchFamily="2" charset="-122"/>
              </a:rPr>
              <a:t>      重点提示：</a:t>
            </a:r>
            <a:r>
              <a:rPr lang="zh-CN" altLang="en-US" sz="3600" b="1" dirty="0">
                <a:solidFill>
                  <a:srgbClr val="FF0000"/>
                </a:solidFill>
                <a:latin typeface="Arial" panose="020B0604020202020204" pitchFamily="34" charset="0"/>
                <a:ea typeface="宋体" panose="02010600030101010101" pitchFamily="2" charset="-122"/>
              </a:rPr>
              <a:t>主讲人必须是团队报名的人员之一。</a:t>
            </a:r>
            <a:endParaRPr lang="zh-CN" altLang="en-US" sz="3600" b="1" dirty="0">
              <a:latin typeface="Arial" panose="020B0604020202020204" pitchFamily="34" charset="0"/>
              <a:ea typeface="宋体" panose="02010600030101010101" pitchFamily="2" charset="-122"/>
            </a:endParaRPr>
          </a:p>
          <a:p>
            <a:r>
              <a:rPr lang="en-US" altLang="zh-CN" sz="3600" dirty="0">
                <a:latin typeface="黑体" panose="02010609060101010101" pitchFamily="49" charset="-122"/>
                <a:ea typeface="黑体" panose="02010609060101010101" pitchFamily="49" charset="-122"/>
              </a:rPr>
              <a:t>2</a:t>
            </a:r>
            <a:r>
              <a:rPr lang="zh-CN" altLang="en-US" sz="3600" dirty="0">
                <a:latin typeface="黑体" panose="02010609060101010101" pitchFamily="49" charset="-122"/>
                <a:ea typeface="黑体" panose="02010609060101010101" pitchFamily="49" charset="-122"/>
              </a:rPr>
              <a:t>、商业计划书路演模式的演练</a:t>
            </a:r>
            <a:r>
              <a:rPr lang="en-US" altLang="zh-CN" sz="3600" dirty="0">
                <a:latin typeface="黑体" panose="02010609060101010101" pitchFamily="49" charset="-122"/>
                <a:ea typeface="黑体" panose="02010609060101010101" pitchFamily="49" charset="-122"/>
              </a:rPr>
              <a:t>=</a:t>
            </a:r>
            <a:r>
              <a:rPr lang="zh-CN" altLang="en-US" sz="3600" dirty="0">
                <a:latin typeface="黑体" panose="02010609060101010101" pitchFamily="49" charset="-122"/>
                <a:ea typeface="黑体" panose="02010609060101010101" pitchFamily="49" charset="-122"/>
              </a:rPr>
              <a:t>主讲人</a:t>
            </a:r>
            <a:r>
              <a:rPr lang="en-US" altLang="zh-CN" sz="3600" dirty="0">
                <a:latin typeface="黑体" panose="02010609060101010101" pitchFamily="49" charset="-122"/>
                <a:ea typeface="黑体" panose="02010609060101010101" pitchFamily="49" charset="-122"/>
              </a:rPr>
              <a:t>+PPT</a:t>
            </a:r>
            <a:endParaRPr lang="en-US" altLang="zh-CN" sz="3600" dirty="0">
              <a:latin typeface="黑体" panose="02010609060101010101" pitchFamily="49" charset="-122"/>
              <a:ea typeface="黑体" panose="02010609060101010101" pitchFamily="49" charset="-122"/>
            </a:endParaRPr>
          </a:p>
          <a:p>
            <a:r>
              <a:rPr lang="en-US" altLang="zh-CN" sz="3600" dirty="0">
                <a:latin typeface="黑体" panose="02010609060101010101" pitchFamily="49" charset="-122"/>
                <a:ea typeface="黑体" panose="02010609060101010101" pitchFamily="49" charset="-122"/>
              </a:rPr>
              <a:t>   PPT</a:t>
            </a:r>
            <a:r>
              <a:rPr lang="zh-CN" altLang="en-US" sz="3600" dirty="0">
                <a:latin typeface="黑体" panose="02010609060101010101" pitchFamily="49" charset="-122"/>
                <a:ea typeface="黑体" panose="02010609060101010101" pitchFamily="49" charset="-122"/>
              </a:rPr>
              <a:t>展示框架和人表述的逻辑，互相支撑</a:t>
            </a:r>
            <a:endParaRPr lang="en-US" altLang="zh-CN" sz="3600" dirty="0">
              <a:latin typeface="黑体" panose="02010609060101010101" pitchFamily="49" charset="-122"/>
              <a:ea typeface="黑体" panose="02010609060101010101" pitchFamily="49" charset="-122"/>
            </a:endParaRPr>
          </a:p>
          <a:p>
            <a:r>
              <a:rPr lang="zh-CN" altLang="en-US" sz="3600" dirty="0">
                <a:latin typeface="黑体" panose="02010609060101010101" pitchFamily="49" charset="-122"/>
                <a:ea typeface="黑体" panose="02010609060101010101" pitchFamily="49" charset="-122"/>
              </a:rPr>
              <a:t>   提前设计路演流程，精准展示项目（协调内容和展示形式）；产品、材料及技术展示流程设计</a:t>
            </a:r>
            <a:endParaRPr lang="en-US" altLang="zh-CN" sz="3600" dirty="0">
              <a:latin typeface="黑体" panose="02010609060101010101" pitchFamily="49" charset="-122"/>
              <a:ea typeface="黑体" panose="02010609060101010101" pitchFamily="49" charset="-122"/>
            </a:endParaRPr>
          </a:p>
          <a:p>
            <a:pPr eaLnBrk="0" hangingPunct="0"/>
            <a:endParaRPr lang="en-US" altLang="zh-CN" sz="3600" b="1" dirty="0">
              <a:latin typeface="Arial" panose="020B0604020202020204" pitchFamily="34" charset="0"/>
              <a:ea typeface="宋体" panose="02010600030101010101" pitchFamily="2" charset="-122"/>
            </a:endParaRPr>
          </a:p>
          <a:p>
            <a:pPr eaLnBrk="0" hangingPunct="0"/>
            <a:r>
              <a:rPr lang="en-US" altLang="zh-CN" sz="3600" b="1" dirty="0">
                <a:latin typeface="Arial" panose="020B0604020202020204" pitchFamily="34" charset="0"/>
                <a:ea typeface="宋体" panose="02010600030101010101" pitchFamily="2" charset="-122"/>
              </a:rPr>
              <a:t>   </a:t>
            </a:r>
            <a:endParaRPr lang="zh-CN" altLang="en-US" sz="3600" b="1" dirty="0">
              <a:latin typeface="Arial" panose="020B0604020202020204" pitchFamily="34" charset="0"/>
              <a:ea typeface="宋体" panose="02010600030101010101"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7585" name="object 3"/>
          <p:cNvSpPr txBox="1"/>
          <p:nvPr/>
        </p:nvSpPr>
        <p:spPr>
          <a:xfrm>
            <a:off x="127000" y="98425"/>
            <a:ext cx="695325"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29 / 36</a:t>
            </a:r>
            <a:endParaRPr lang="zh-CN" altLang="zh-CN" sz="1200" dirty="0">
              <a:solidFill>
                <a:srgbClr val="000000"/>
              </a:solidFill>
              <a:latin typeface="KGLSPW+Helvetica" panose="020B0604020202020204" charset="0"/>
              <a:ea typeface="KGLSPW+Helvetica" panose="020B0604020202020204" charset="0"/>
            </a:endParaRPr>
          </a:p>
        </p:txBody>
      </p:sp>
      <p:sp>
        <p:nvSpPr>
          <p:cNvPr id="67586" name="矩形 4"/>
          <p:cNvSpPr/>
          <p:nvPr/>
        </p:nvSpPr>
        <p:spPr>
          <a:xfrm>
            <a:off x="854075" y="1687513"/>
            <a:ext cx="16417925" cy="6308725"/>
          </a:xfrm>
          <a:prstGeom prst="rect">
            <a:avLst/>
          </a:prstGeom>
          <a:noFill/>
          <a:ln w="9525">
            <a:noFill/>
          </a:ln>
        </p:spPr>
        <p:txBody>
          <a:bodyPr anchor="t" anchorCtr="0">
            <a:spAutoFit/>
          </a:bodyPr>
          <a:p>
            <a:endParaRPr lang="en-US" altLang="zh-CN" sz="2800" dirty="0">
              <a:latin typeface="黑体" panose="02010609060101010101" pitchFamily="49" charset="-122"/>
              <a:ea typeface="黑体" panose="02010609060101010101" pitchFamily="49" charset="-122"/>
            </a:endParaRPr>
          </a:p>
          <a:p>
            <a:r>
              <a:rPr lang="en-US" altLang="zh-CN" sz="3600" dirty="0">
                <a:latin typeface="黑体" panose="02010609060101010101" pitchFamily="49" charset="-122"/>
                <a:ea typeface="黑体" panose="02010609060101010101" pitchFamily="49" charset="-122"/>
              </a:rPr>
              <a:t>3</a:t>
            </a:r>
            <a:r>
              <a:rPr lang="zh-CN" altLang="en-US" sz="3600" dirty="0">
                <a:latin typeface="黑体" panose="02010609060101010101" pitchFamily="49" charset="-122"/>
                <a:ea typeface="黑体" panose="02010609060101010101" pitchFamily="49" charset="-122"/>
              </a:rPr>
              <a:t>、察言观色 </a:t>
            </a:r>
            <a:endParaRPr lang="en-US" altLang="zh-CN" sz="3600" dirty="0">
              <a:latin typeface="黑体" panose="02010609060101010101" pitchFamily="49" charset="-122"/>
              <a:ea typeface="黑体" panose="02010609060101010101" pitchFamily="49" charset="-122"/>
            </a:endParaRPr>
          </a:p>
          <a:p>
            <a:r>
              <a:rPr lang="zh-CN" altLang="en-US" sz="3600" dirty="0">
                <a:latin typeface="黑体" panose="02010609060101010101" pitchFamily="49" charset="-122"/>
                <a:ea typeface="黑体" panose="02010609060101010101" pitchFamily="49" charset="-122"/>
              </a:rPr>
              <a:t>   充分利用自己的表述机会和时间，并精准把握评委提问要点，评委重点关注表述和展示不清晰的模块和关键点，会在答辩提问环节重点挖掘，要精准简短回应，不能反感质疑，正面灵活回应问题，切记不要反驳和夸大。 </a:t>
            </a:r>
            <a:endParaRPr lang="en-US" altLang="zh-CN" sz="3600" dirty="0">
              <a:latin typeface="黑体" panose="02010609060101010101" pitchFamily="49" charset="-122"/>
              <a:ea typeface="黑体" panose="02010609060101010101" pitchFamily="49" charset="-122"/>
            </a:endParaRPr>
          </a:p>
          <a:p>
            <a:endParaRPr lang="en-US" altLang="zh-CN" sz="3600" dirty="0">
              <a:latin typeface="黑体" panose="02010609060101010101" pitchFamily="49" charset="-122"/>
              <a:ea typeface="黑体" panose="02010609060101010101" pitchFamily="49" charset="-122"/>
            </a:endParaRPr>
          </a:p>
          <a:p>
            <a:r>
              <a:rPr lang="en-US" altLang="zh-CN" sz="3600" dirty="0">
                <a:latin typeface="黑体" panose="02010609060101010101" pitchFamily="49" charset="-122"/>
                <a:ea typeface="黑体" panose="02010609060101010101" pitchFamily="49" charset="-122"/>
              </a:rPr>
              <a:t>4</a:t>
            </a:r>
            <a:r>
              <a:rPr lang="zh-CN" altLang="en-US" sz="3600" dirty="0">
                <a:latin typeface="黑体" panose="02010609060101010101" pitchFamily="49" charset="-122"/>
                <a:ea typeface="黑体" panose="02010609060101010101" pitchFamily="49" charset="-122"/>
              </a:rPr>
              <a:t>、技术保密 （不想公开技术和模式，自行脱密脱敏处理）</a:t>
            </a:r>
            <a:endParaRPr lang="en-US" altLang="zh-CN" sz="3600" dirty="0">
              <a:latin typeface="黑体" panose="02010609060101010101" pitchFamily="49" charset="-122"/>
              <a:ea typeface="黑体" panose="02010609060101010101" pitchFamily="49" charset="-122"/>
            </a:endParaRPr>
          </a:p>
          <a:p>
            <a:endParaRPr lang="en-US" altLang="zh-CN" sz="3600" dirty="0">
              <a:latin typeface="黑体" panose="02010609060101010101" pitchFamily="49" charset="-122"/>
              <a:ea typeface="黑体" panose="02010609060101010101" pitchFamily="49" charset="-122"/>
            </a:endParaRPr>
          </a:p>
          <a:p>
            <a:r>
              <a:rPr lang="en-US" altLang="zh-CN" sz="3600" dirty="0">
                <a:latin typeface="黑体" panose="02010609060101010101" pitchFamily="49" charset="-122"/>
                <a:ea typeface="黑体" panose="02010609060101010101" pitchFamily="49" charset="-122"/>
              </a:rPr>
              <a:t>5</a:t>
            </a:r>
            <a:r>
              <a:rPr lang="zh-CN" altLang="en-US" sz="3600" dirty="0">
                <a:latin typeface="黑体" panose="02010609060101010101" pitchFamily="49" charset="-122"/>
                <a:ea typeface="黑体" panose="02010609060101010101" pitchFamily="49" charset="-122"/>
              </a:rPr>
              <a:t>、开放心态 （攻击政策 攻击对手 攻击评委）</a:t>
            </a:r>
            <a:endParaRPr lang="en-US" altLang="zh-CN" sz="3600" dirty="0">
              <a:latin typeface="黑体" panose="02010609060101010101" pitchFamily="49" charset="-122"/>
              <a:ea typeface="黑体" panose="02010609060101010101" pitchFamily="49" charset="-122"/>
            </a:endParaRPr>
          </a:p>
          <a:p>
            <a:r>
              <a:rPr lang="zh-CN" altLang="en-US" sz="4400" dirty="0">
                <a:latin typeface="黑体" panose="02010609060101010101" pitchFamily="49" charset="-122"/>
                <a:ea typeface="黑体" panose="02010609060101010101" pitchFamily="49" charset="-122"/>
              </a:rPr>
              <a:t>                    </a:t>
            </a:r>
            <a:endParaRPr lang="en-US" altLang="zh-CN" sz="4000" dirty="0">
              <a:latin typeface="黑体" panose="02010609060101010101" pitchFamily="49" charset="-122"/>
              <a:ea typeface="黑体" panose="02010609060101010101" pitchFamily="49" charset="-122"/>
            </a:endParaRPr>
          </a:p>
          <a:p>
            <a:r>
              <a:rPr lang="en-US" altLang="zh-CN" sz="4400" dirty="0">
                <a:latin typeface="黑体" panose="02010609060101010101" pitchFamily="49" charset="-122"/>
                <a:ea typeface="黑体" panose="02010609060101010101" pitchFamily="49" charset="-122"/>
              </a:rPr>
              <a:t> </a:t>
            </a:r>
            <a:endParaRPr lang="zh-CN" altLang="en-US" sz="4400" dirty="0">
              <a:latin typeface="黑体" panose="02010609060101010101" pitchFamily="49" charset="-122"/>
              <a:ea typeface="黑体" panose="02010609060101010101" pitchFamily="49"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8609" name="object 3"/>
          <p:cNvSpPr txBox="1"/>
          <p:nvPr/>
        </p:nvSpPr>
        <p:spPr>
          <a:xfrm>
            <a:off x="127000" y="98425"/>
            <a:ext cx="609600" cy="398463"/>
          </a:xfrm>
          <a:prstGeom prst="rect">
            <a:avLst/>
          </a:prstGeom>
          <a:noFill/>
          <a:ln w="9525">
            <a:noFill/>
          </a:ln>
        </p:spPr>
        <p:txBody>
          <a:bodyPr lIns="0" tIns="0" rIns="0" bIns="0" anchor="t" anchorCtr="0">
            <a:spAutoFit/>
          </a:bodyPr>
          <a:p>
            <a:pPr>
              <a:lnSpc>
                <a:spcPts val="1340"/>
              </a:lnSpc>
            </a:pPr>
            <a:r>
              <a:rPr lang="zh-CN" altLang="zh-CN" sz="1200" dirty="0">
                <a:solidFill>
                  <a:srgbClr val="000000"/>
                </a:solidFill>
                <a:latin typeface="KGLSPW+Helvetica" panose="020B0604020202020204" charset="0"/>
                <a:ea typeface="宋体" panose="02010600030101010101" pitchFamily="2" charset="-122"/>
              </a:rPr>
              <a:t>4 / 36</a:t>
            </a:r>
            <a:endParaRPr lang="zh-CN" altLang="zh-CN" sz="1200" dirty="0">
              <a:solidFill>
                <a:srgbClr val="000000"/>
              </a:solidFill>
              <a:latin typeface="KGLSPW+Helvetica" panose="020B0604020202020204" charset="0"/>
              <a:ea typeface="KGLSPW+Helvetica" panose="020B0604020202020204" charset="0"/>
            </a:endParaRPr>
          </a:p>
        </p:txBody>
      </p:sp>
      <p:pic>
        <p:nvPicPr>
          <p:cNvPr id="68610" name="Picture 1"/>
          <p:cNvPicPr>
            <a:picLocks noChangeAspect="1"/>
          </p:cNvPicPr>
          <p:nvPr/>
        </p:nvPicPr>
        <p:blipFill>
          <a:blip r:embed="rId1"/>
          <a:stretch>
            <a:fillRect/>
          </a:stretch>
        </p:blipFill>
        <p:spPr>
          <a:xfrm>
            <a:off x="935038" y="1111250"/>
            <a:ext cx="16505237" cy="7666038"/>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9633" name="文本框 1"/>
          <p:cNvSpPr txBox="1"/>
          <p:nvPr/>
        </p:nvSpPr>
        <p:spPr>
          <a:xfrm>
            <a:off x="1727200" y="319088"/>
            <a:ext cx="16306800" cy="1445260"/>
          </a:xfrm>
          <a:prstGeom prst="rect">
            <a:avLst/>
          </a:prstGeom>
          <a:noFill/>
          <a:ln w="9525">
            <a:noFill/>
          </a:ln>
        </p:spPr>
        <p:txBody>
          <a:bodyPr wrap="square" anchor="t" anchorCtr="0">
            <a:spAutoFit/>
          </a:bodyPr>
          <a:p>
            <a:r>
              <a:rPr lang="zh-CN" altLang="en-US" sz="4400" b="1">
                <a:latin typeface="Arial" panose="020B0604020202020204" pitchFamily="34" charset="0"/>
                <a:ea typeface="宋体" panose="02010600030101010101" pitchFamily="2" charset="-122"/>
              </a:rPr>
              <a:t>河北省大赛官方网址： www.hbscxcyds.com</a:t>
            </a:r>
            <a:endParaRPr lang="zh-CN" altLang="en-US" sz="4400" b="1">
              <a:latin typeface="Arial" panose="020B0604020202020204" pitchFamily="34" charset="0"/>
              <a:ea typeface="宋体" panose="02010600030101010101" pitchFamily="2" charset="-122"/>
            </a:endParaRPr>
          </a:p>
          <a:p>
            <a:endParaRPr lang="zh-CN" altLang="en-US" sz="4400" b="1">
              <a:latin typeface="Arial" panose="020B0604020202020204" pitchFamily="34" charset="0"/>
              <a:ea typeface="宋体" panose="02010600030101010101" pitchFamily="2" charset="-122"/>
            </a:endParaRPr>
          </a:p>
        </p:txBody>
      </p:sp>
      <p:pic>
        <p:nvPicPr>
          <p:cNvPr id="69634" name="图片 2"/>
          <p:cNvPicPr>
            <a:picLocks noChangeAspect="1"/>
          </p:cNvPicPr>
          <p:nvPr/>
        </p:nvPicPr>
        <p:blipFill>
          <a:blip r:embed="rId1"/>
          <a:stretch>
            <a:fillRect/>
          </a:stretch>
        </p:blipFill>
        <p:spPr>
          <a:xfrm>
            <a:off x="1630680" y="3847465"/>
            <a:ext cx="12211050" cy="5483225"/>
          </a:xfrm>
          <a:prstGeom prst="rect">
            <a:avLst/>
          </a:prstGeom>
          <a:noFill/>
          <a:ln w="9525">
            <a:noFill/>
          </a:ln>
        </p:spPr>
      </p:pic>
      <p:pic>
        <p:nvPicPr>
          <p:cNvPr id="2" name="图片 1"/>
          <p:cNvPicPr>
            <a:picLocks noChangeAspect="1"/>
          </p:cNvPicPr>
          <p:nvPr/>
        </p:nvPicPr>
        <p:blipFill>
          <a:blip r:embed="rId2"/>
          <a:stretch>
            <a:fillRect/>
          </a:stretch>
        </p:blipFill>
        <p:spPr>
          <a:xfrm>
            <a:off x="2087245" y="1327150"/>
            <a:ext cx="11297920" cy="2165350"/>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35355" y="43815"/>
            <a:ext cx="15805785" cy="1019937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1223010" y="31115"/>
            <a:ext cx="15759430" cy="1026668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87020" y="31115"/>
            <a:ext cx="17376775" cy="100787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31165" y="31115"/>
            <a:ext cx="17380585" cy="10066655"/>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9840,&quot;width&quot;:16070}"/>
</p:tagLst>
</file>

<file path=ppt/tags/tag2.xml><?xml version="1.0" encoding="utf-8"?>
<p:tagLst xmlns:p="http://schemas.openxmlformats.org/presentationml/2006/main">
  <p:tag name="KSO_WM_UNIT_PLACING_PICTURE_USER_VIEWPORT" val="{&quot;height&quot;:5720,&quot;width&quot;:8780}"/>
</p:tagLst>
</file>

<file path=ppt/tags/tag3.xml><?xml version="1.0" encoding="utf-8"?>
<p:tagLst xmlns:p="http://schemas.openxmlformats.org/presentationml/2006/main">
  <p:tag name="COMMONDATA" val="eyJoZGlkIjoiZmJjMmZjZWExYTU2ZjdiMzkwOGM2MTRlYTg0YTE1NmMifQ=="/>
</p:tagLst>
</file>

<file path=ppt/theme/theme1.xml><?xml version="1.0" encoding="utf-8"?>
<a:theme xmlns:a="http://schemas.openxmlformats.org/drawingml/2006/main" name="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heme Office">
  <a:themeElements>
    <a:clrScheme name="Standard">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tandard">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tand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3447</Words>
  <Application>WPS 演示</Application>
  <PresentationFormat>自定义</PresentationFormat>
  <Paragraphs>283</Paragraphs>
  <Slides>56</Slides>
  <Notes>6</Notes>
  <HiddenSlides>0</HiddenSlides>
  <MMClips>0</MMClips>
  <ScaleCrop>false</ScaleCrop>
  <HeadingPairs>
    <vt:vector size="6" baseType="variant">
      <vt:variant>
        <vt:lpstr>已用的字体</vt:lpstr>
      </vt:variant>
      <vt:variant>
        <vt:i4>13</vt:i4>
      </vt:variant>
      <vt:variant>
        <vt:lpstr>主题</vt:lpstr>
      </vt:variant>
      <vt:variant>
        <vt:i4>8</vt:i4>
      </vt:variant>
      <vt:variant>
        <vt:lpstr>幻灯片标题</vt:lpstr>
      </vt:variant>
      <vt:variant>
        <vt:i4>56</vt:i4>
      </vt:variant>
    </vt:vector>
  </HeadingPairs>
  <TitlesOfParts>
    <vt:vector size="77" baseType="lpstr">
      <vt:lpstr>Arial</vt:lpstr>
      <vt:lpstr>宋体</vt:lpstr>
      <vt:lpstr>Wingdings</vt:lpstr>
      <vt:lpstr>Calibri</vt:lpstr>
      <vt:lpstr>黑体</vt:lpstr>
      <vt:lpstr>微软雅黑</vt:lpstr>
      <vt:lpstr>KGLSPW+Helvetica</vt:lpstr>
      <vt:lpstr>Arial Unicode MS</vt:lpstr>
      <vt:lpstr>等线</vt:lpstr>
      <vt:lpstr>仿宋</vt:lpstr>
      <vt:lpstr>Times New Roman</vt:lpstr>
      <vt:lpstr>-apple-system-font</vt:lpstr>
      <vt:lpstr>Segoe Print</vt:lpstr>
      <vt:lpstr>Theme Office</vt:lpstr>
      <vt:lpstr>1_Theme Office</vt:lpstr>
      <vt:lpstr>2_Theme Office</vt:lpstr>
      <vt:lpstr>3_Theme Office</vt:lpstr>
      <vt:lpstr>4_Theme Office</vt:lpstr>
      <vt:lpstr>5_Theme Office</vt:lpstr>
      <vt:lpstr>6_Theme Office</vt:lpstr>
      <vt:lpstr>7_Theme Office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PowerPoint</dc:title>
  <dc:creator>11</dc:creator>
  <cp:lastModifiedBy>刘悦</cp:lastModifiedBy>
  <cp:revision>227</cp:revision>
  <dcterms:created xsi:type="dcterms:W3CDTF">2021-03-09T10:17:00Z</dcterms:created>
  <dcterms:modified xsi:type="dcterms:W3CDTF">2022-06-10T13:31:37Z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799964DBF0454F35982882BA4747AA2A</vt:lpwstr>
  </property>
</Properties>
</file>