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15.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24.svg" ContentType="image/svg+xml"/>
  <Override PartName="/ppt/media/image26.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handoutMasterIdLst>
    <p:handoutMasterId r:id="rId14"/>
  </p:handoutMasterIdLst>
  <p:sldIdLst>
    <p:sldId id="256" r:id="rId3"/>
    <p:sldId id="259" r:id="rId4"/>
    <p:sldId id="344" r:id="rId5"/>
    <p:sldId id="346" r:id="rId6"/>
    <p:sldId id="266" r:id="rId7"/>
    <p:sldId id="353" r:id="rId8"/>
    <p:sldId id="348" r:id="rId9"/>
    <p:sldId id="349" r:id="rId10"/>
    <p:sldId id="357" r:id="rId11"/>
    <p:sldId id="258" r:id="rId12"/>
  </p:sldIdLst>
  <p:sldSz cx="12192000" cy="6858000"/>
  <p:notesSz cx="6858000" cy="9144000"/>
  <p:embeddedFontLst>
    <p:embeddedFont>
      <p:font typeface="微软雅黑" panose="020B0503020204020204" charset="-122"/>
      <p:regular r:id="rId18"/>
    </p:embeddedFont>
    <p:embeddedFont>
      <p:font typeface="方正全福体" panose="02000500000000000000" charset="-122"/>
      <p:regular r:id="rId19"/>
    </p:embeddedFont>
    <p:embeddedFont>
      <p:font typeface="等线" panose="02010600030101010101" charset="-122"/>
      <p:regular r:id="rId20"/>
    </p:embeddedFont>
    <p:embeddedFont>
      <p:font typeface="Calibri" panose="020F0502020204030204" charset="0"/>
      <p:regular r:id="rId21"/>
      <p:bold r:id="rId22"/>
      <p:italic r:id="rId23"/>
      <p:boldItalic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1E68"/>
    <a:srgbClr val="3174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0" autoAdjust="0"/>
    <p:restoredTop sz="94660"/>
  </p:normalViewPr>
  <p:slideViewPr>
    <p:cSldViewPr snapToGrid="0" showGuides="1">
      <p:cViewPr varScale="1">
        <p:scale>
          <a:sx n="103" d="100"/>
          <a:sy n="103" d="100"/>
        </p:scale>
        <p:origin x="120" y="240"/>
      </p:cViewPr>
      <p:guideLst>
        <p:guide orient="horz" pos="2168"/>
        <p:guide pos="739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193.xml"/><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87585-55D7-434B-9423-A6FF33481C3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DF80D-F510-434B-BD39-AE1B7FF0B14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0" Type="http://schemas.openxmlformats.org/officeDocument/2006/relationships/tags" Target="../tags/tag29.xml"/><Relationship Id="rId3" Type="http://schemas.openxmlformats.org/officeDocument/2006/relationships/tags" Target="../tags/tag2.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tags" Target="../tags/tag124.xml"/><Relationship Id="rId2" Type="http://schemas.openxmlformats.org/officeDocument/2006/relationships/tags" Target="../tags/tag106.xml"/><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7" Type="http://schemas.openxmlformats.org/officeDocument/2006/relationships/tags" Target="../tags/tag60.xml"/><Relationship Id="rId26" Type="http://schemas.openxmlformats.org/officeDocument/2006/relationships/tags" Target="../tags/tag59.xml"/><Relationship Id="rId25" Type="http://schemas.openxmlformats.org/officeDocument/2006/relationships/tags" Target="../tags/tag58.xml"/><Relationship Id="rId24" Type="http://schemas.openxmlformats.org/officeDocument/2006/relationships/tags" Target="../tags/tag57.xml"/><Relationship Id="rId23" Type="http://schemas.openxmlformats.org/officeDocument/2006/relationships/tags" Target="../tags/tag56.xml"/><Relationship Id="rId22" Type="http://schemas.openxmlformats.org/officeDocument/2006/relationships/tags" Target="../tags/tag55.xml"/><Relationship Id="rId21" Type="http://schemas.openxmlformats.org/officeDocument/2006/relationships/tags" Target="../tags/tag54.xml"/><Relationship Id="rId20" Type="http://schemas.openxmlformats.org/officeDocument/2006/relationships/tags" Target="../tags/tag53.xml"/><Relationship Id="rId2" Type="http://schemas.openxmlformats.org/officeDocument/2006/relationships/tags" Target="../tags/tag35.xml"/><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tags" Target="../tags/tag50.xml"/><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tags" Target="../tags/tag47.xml"/><Relationship Id="rId13" Type="http://schemas.openxmlformats.org/officeDocument/2006/relationships/tags" Target="../tags/tag46.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6" Type="http://schemas.openxmlformats.org/officeDocument/2006/relationships/tags" Target="../tags/tag75.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任意多边形: 形状 6" descr="波浪2资源 2"/>
          <p:cNvSpPr/>
          <p:nvPr>
            <p:custDataLst>
              <p:tags r:id="rId2"/>
            </p:custDataLst>
          </p:nvPr>
        </p:nvSpPr>
        <p:spPr>
          <a:xfrm>
            <a:off x="6887209" y="669925"/>
            <a:ext cx="5304791" cy="6192323"/>
          </a:xfrm>
          <a:custGeom>
            <a:avLst/>
            <a:gdLst>
              <a:gd name="connsiteX0" fmla="*/ 4946557 w 5304791"/>
              <a:gd name="connsiteY0" fmla="*/ 0 h 6192323"/>
              <a:gd name="connsiteX1" fmla="*/ 5304791 w 5304791"/>
              <a:gd name="connsiteY1" fmla="*/ 0 h 6192323"/>
              <a:gd name="connsiteX2" fmla="*/ 5304791 w 5304791"/>
              <a:gd name="connsiteY2" fmla="*/ 6192323 h 6192323"/>
              <a:gd name="connsiteX3" fmla="*/ 0 w 5304791"/>
              <a:gd name="connsiteY3" fmla="*/ 6192323 h 6192323"/>
              <a:gd name="connsiteX4" fmla="*/ 0 w 5304791"/>
              <a:gd name="connsiteY4" fmla="*/ 4946212 h 6192323"/>
              <a:gd name="connsiteX5" fmla="*/ 818112 w 5304791"/>
              <a:gd name="connsiteY5" fmla="*/ 4128101 h 6192323"/>
              <a:gd name="connsiteX6" fmla="*/ 1295478 w 5304791"/>
              <a:gd name="connsiteY6" fmla="*/ 4128101 h 6192323"/>
              <a:gd name="connsiteX7" fmla="*/ 2064682 w 5304791"/>
              <a:gd name="connsiteY7" fmla="*/ 3358897 h 6192323"/>
              <a:gd name="connsiteX8" fmla="*/ 2064682 w 5304791"/>
              <a:gd name="connsiteY8" fmla="*/ 2881645 h 6192323"/>
              <a:gd name="connsiteX9" fmla="*/ 2882794 w 5304791"/>
              <a:gd name="connsiteY9" fmla="*/ 2063648 h 6192323"/>
              <a:gd name="connsiteX10" fmla="*/ 3360159 w 5304791"/>
              <a:gd name="connsiteY10" fmla="*/ 2063648 h 6192323"/>
              <a:gd name="connsiteX11" fmla="*/ 4129363 w 5304791"/>
              <a:gd name="connsiteY11" fmla="*/ 1294444 h 6192323"/>
              <a:gd name="connsiteX12" fmla="*/ 4129363 w 5304791"/>
              <a:gd name="connsiteY12" fmla="*/ 818112 h 6192323"/>
              <a:gd name="connsiteX13" fmla="*/ 4946557 w 5304791"/>
              <a:gd name="connsiteY13" fmla="*/ 0 h 619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4791" h="6192323">
                <a:moveTo>
                  <a:pt x="4946557" y="0"/>
                </a:moveTo>
                <a:lnTo>
                  <a:pt x="5304791" y="0"/>
                </a:lnTo>
                <a:lnTo>
                  <a:pt x="5304791" y="6192323"/>
                </a:lnTo>
                <a:lnTo>
                  <a:pt x="0" y="6192323"/>
                </a:lnTo>
                <a:lnTo>
                  <a:pt x="0" y="4946212"/>
                </a:lnTo>
                <a:cubicBezTo>
                  <a:pt x="-63" y="4494356"/>
                  <a:pt x="366255" y="4128032"/>
                  <a:pt x="818112" y="4128101"/>
                </a:cubicBezTo>
                <a:lnTo>
                  <a:pt x="1295478" y="4128101"/>
                </a:lnTo>
                <a:cubicBezTo>
                  <a:pt x="1720296" y="4128101"/>
                  <a:pt x="2064682" y="3783715"/>
                  <a:pt x="2064682" y="3358897"/>
                </a:cubicBezTo>
                <a:lnTo>
                  <a:pt x="2064682" y="2881645"/>
                </a:lnTo>
                <a:cubicBezTo>
                  <a:pt x="2064682" y="2429836"/>
                  <a:pt x="2430984" y="2063580"/>
                  <a:pt x="2882794" y="2063648"/>
                </a:cubicBezTo>
                <a:lnTo>
                  <a:pt x="3360159" y="2063648"/>
                </a:lnTo>
                <a:cubicBezTo>
                  <a:pt x="3784978" y="2063648"/>
                  <a:pt x="4129363" y="1719263"/>
                  <a:pt x="4129363" y="1294444"/>
                </a:cubicBezTo>
                <a:lnTo>
                  <a:pt x="4129363" y="818112"/>
                </a:lnTo>
                <a:cubicBezTo>
                  <a:pt x="4129295" y="366613"/>
                  <a:pt x="4495057" y="444"/>
                  <a:pt x="4946557" y="0"/>
                </a:cubicBezTo>
                <a:close/>
              </a:path>
            </a:pathLst>
          </a:custGeom>
          <a:solidFill>
            <a:schemeClr val="accent1"/>
          </a:solidFill>
          <a:ln w="11469" cap="flat">
            <a:noFill/>
            <a:prstDash val="solid"/>
            <a:miter/>
          </a:ln>
        </p:spPr>
        <p:txBody>
          <a:bodyPr rtlCol="0" anchor="ctr"/>
          <a:lstStyle/>
          <a:p>
            <a:endParaRPr lang="zh-CN" altLang="en-US"/>
          </a:p>
        </p:txBody>
      </p:sp>
      <p:sp>
        <p:nvSpPr>
          <p:cNvPr id="9" name="椭圆 8"/>
          <p:cNvSpPr/>
          <p:nvPr>
            <p:custDataLst>
              <p:tags r:id="rId3"/>
            </p:custDataLst>
          </p:nvPr>
        </p:nvSpPr>
        <p:spPr>
          <a:xfrm>
            <a:off x="6767195" y="4498975"/>
            <a:ext cx="1087755" cy="1087755"/>
          </a:xfrm>
          <a:prstGeom prst="ellipse">
            <a:avLst/>
          </a:prstGeom>
          <a:noFill/>
          <a:ln>
            <a:solidFill>
              <a:schemeClr val="accent5">
                <a:alpha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椭圆 10"/>
          <p:cNvSpPr/>
          <p:nvPr>
            <p:custDataLst>
              <p:tags r:id="rId4"/>
            </p:custDataLst>
          </p:nvPr>
        </p:nvSpPr>
        <p:spPr>
          <a:xfrm>
            <a:off x="6614795" y="4346575"/>
            <a:ext cx="1393190" cy="1393190"/>
          </a:xfrm>
          <a:prstGeom prst="ellipse">
            <a:avLst/>
          </a:prstGeom>
          <a:noFill/>
          <a:ln>
            <a:solidFill>
              <a:schemeClr val="accent5">
                <a:alpha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椭圆 11"/>
          <p:cNvSpPr/>
          <p:nvPr>
            <p:custDataLst>
              <p:tags r:id="rId5"/>
            </p:custDataLst>
          </p:nvPr>
        </p:nvSpPr>
        <p:spPr>
          <a:xfrm>
            <a:off x="6464300" y="4196080"/>
            <a:ext cx="1694180" cy="1694180"/>
          </a:xfrm>
          <a:prstGeom prst="ellipse">
            <a:avLst/>
          </a:prstGeom>
          <a:noFill/>
          <a:ln>
            <a:solidFill>
              <a:schemeClr val="accent5">
                <a:alpha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椭圆 12"/>
          <p:cNvSpPr/>
          <p:nvPr>
            <p:custDataLst>
              <p:tags r:id="rId6"/>
            </p:custDataLst>
          </p:nvPr>
        </p:nvSpPr>
        <p:spPr>
          <a:xfrm>
            <a:off x="6318250" y="4050030"/>
            <a:ext cx="1986280" cy="1986280"/>
          </a:xfrm>
          <a:prstGeom prst="ellipse">
            <a:avLst/>
          </a:prstGeom>
          <a:noFill/>
          <a:ln>
            <a:solidFill>
              <a:schemeClr val="accent5">
                <a:alpha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椭圆 14"/>
          <p:cNvSpPr/>
          <p:nvPr>
            <p:custDataLst>
              <p:tags r:id="rId7"/>
            </p:custDataLst>
          </p:nvPr>
        </p:nvSpPr>
        <p:spPr>
          <a:xfrm>
            <a:off x="6158865" y="3890645"/>
            <a:ext cx="2304415" cy="2304415"/>
          </a:xfrm>
          <a:prstGeom prst="ellipse">
            <a:avLst/>
          </a:prstGeom>
          <a:noFill/>
          <a:ln>
            <a:solidFill>
              <a:schemeClr val="accent5">
                <a:alpha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6" name="组合 15"/>
          <p:cNvGrpSpPr/>
          <p:nvPr>
            <p:custDataLst>
              <p:tags r:id="rId8"/>
            </p:custDataLst>
          </p:nvPr>
        </p:nvGrpSpPr>
        <p:grpSpPr>
          <a:xfrm rot="5400000">
            <a:off x="1183958" y="384810"/>
            <a:ext cx="328295" cy="850900"/>
            <a:chOff x="8651" y="7205"/>
            <a:chExt cx="807" cy="2089"/>
          </a:xfrm>
          <a:solidFill>
            <a:schemeClr val="accent5"/>
          </a:solidFill>
        </p:grpSpPr>
        <p:grpSp>
          <p:nvGrpSpPr>
            <p:cNvPr id="17" name="组合 16"/>
            <p:cNvGrpSpPr/>
            <p:nvPr/>
          </p:nvGrpSpPr>
          <p:grpSpPr>
            <a:xfrm>
              <a:off x="8651" y="9115"/>
              <a:ext cx="806" cy="179"/>
              <a:chOff x="8651" y="9544"/>
              <a:chExt cx="806" cy="179"/>
            </a:xfrm>
            <a:grpFill/>
          </p:grpSpPr>
          <p:sp>
            <p:nvSpPr>
              <p:cNvPr id="30" name="椭圆 29"/>
              <p:cNvSpPr>
                <a:spLocks noChangeAspect="1"/>
              </p:cNvSpPr>
              <p:nvPr>
                <p:custDataLst>
                  <p:tags r:id="rId9"/>
                </p:custDataLst>
              </p:nvPr>
            </p:nvSpPr>
            <p:spPr>
              <a:xfrm rot="5400000" flipH="1">
                <a:off x="9278" y="9544"/>
                <a:ext cx="179"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椭圆 30"/>
              <p:cNvSpPr>
                <a:spLocks noChangeAspect="1"/>
              </p:cNvSpPr>
              <p:nvPr>
                <p:custDataLst>
                  <p:tags r:id="rId10"/>
                </p:custDataLst>
              </p:nvPr>
            </p:nvSpPr>
            <p:spPr>
              <a:xfrm rot="5400000" flipH="1">
                <a:off x="8651" y="9544"/>
                <a:ext cx="179"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19" name="组合 18"/>
            <p:cNvGrpSpPr/>
            <p:nvPr/>
          </p:nvGrpSpPr>
          <p:grpSpPr>
            <a:xfrm>
              <a:off x="8651" y="8479"/>
              <a:ext cx="807" cy="178"/>
              <a:chOff x="8651" y="8765"/>
              <a:chExt cx="807" cy="178"/>
            </a:xfrm>
            <a:grpFill/>
          </p:grpSpPr>
          <p:sp>
            <p:nvSpPr>
              <p:cNvPr id="28" name="椭圆 27"/>
              <p:cNvSpPr>
                <a:spLocks noChangeAspect="1"/>
              </p:cNvSpPr>
              <p:nvPr>
                <p:custDataLst>
                  <p:tags r:id="rId11"/>
                </p:custDataLst>
              </p:nvPr>
            </p:nvSpPr>
            <p:spPr>
              <a:xfrm rot="5400000" flipH="1">
                <a:off x="9279" y="876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椭圆 28"/>
              <p:cNvSpPr>
                <a:spLocks noChangeAspect="1"/>
              </p:cNvSpPr>
              <p:nvPr>
                <p:custDataLst>
                  <p:tags r:id="rId12"/>
                </p:custDataLst>
              </p:nvPr>
            </p:nvSpPr>
            <p:spPr>
              <a:xfrm rot="5400000" flipH="1">
                <a:off x="8651" y="876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21" name="组合 20"/>
            <p:cNvGrpSpPr/>
            <p:nvPr/>
          </p:nvGrpSpPr>
          <p:grpSpPr>
            <a:xfrm>
              <a:off x="8651" y="7842"/>
              <a:ext cx="807" cy="178"/>
              <a:chOff x="8651" y="7985"/>
              <a:chExt cx="807" cy="178"/>
            </a:xfrm>
            <a:grpFill/>
          </p:grpSpPr>
          <p:sp>
            <p:nvSpPr>
              <p:cNvPr id="26" name="椭圆 25"/>
              <p:cNvSpPr>
                <a:spLocks noChangeAspect="1"/>
              </p:cNvSpPr>
              <p:nvPr>
                <p:custDataLst>
                  <p:tags r:id="rId13"/>
                </p:custDataLst>
              </p:nvPr>
            </p:nvSpPr>
            <p:spPr>
              <a:xfrm rot="5400000" flipH="1">
                <a:off x="9279" y="798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椭圆 26"/>
              <p:cNvSpPr>
                <a:spLocks noChangeAspect="1"/>
              </p:cNvSpPr>
              <p:nvPr>
                <p:custDataLst>
                  <p:tags r:id="rId14"/>
                </p:custDataLst>
              </p:nvPr>
            </p:nvSpPr>
            <p:spPr>
              <a:xfrm rot="5400000" flipH="1">
                <a:off x="8651" y="798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22" name="组合 21"/>
            <p:cNvGrpSpPr/>
            <p:nvPr/>
          </p:nvGrpSpPr>
          <p:grpSpPr>
            <a:xfrm>
              <a:off x="8651" y="7205"/>
              <a:ext cx="807" cy="178"/>
              <a:chOff x="8651" y="7205"/>
              <a:chExt cx="807" cy="178"/>
            </a:xfrm>
            <a:grpFill/>
          </p:grpSpPr>
          <p:sp>
            <p:nvSpPr>
              <p:cNvPr id="23" name="椭圆 22"/>
              <p:cNvSpPr>
                <a:spLocks noChangeAspect="1"/>
              </p:cNvSpPr>
              <p:nvPr>
                <p:custDataLst>
                  <p:tags r:id="rId15"/>
                </p:custDataLst>
              </p:nvPr>
            </p:nvSpPr>
            <p:spPr>
              <a:xfrm rot="5400000" flipH="1">
                <a:off x="9279" y="720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椭圆 24"/>
              <p:cNvSpPr>
                <a:spLocks noChangeAspect="1"/>
              </p:cNvSpPr>
              <p:nvPr>
                <p:custDataLst>
                  <p:tags r:id="rId16"/>
                </p:custDataLst>
              </p:nvPr>
            </p:nvSpPr>
            <p:spPr>
              <a:xfrm rot="5400000" flipH="1">
                <a:off x="8651" y="720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sp>
        <p:nvSpPr>
          <p:cNvPr id="32" name="任意多边形: 形状 31" descr="波浪1资源 1"/>
          <p:cNvSpPr/>
          <p:nvPr>
            <p:custDataLst>
              <p:tags r:id="rId17"/>
            </p:custDataLst>
          </p:nvPr>
        </p:nvSpPr>
        <p:spPr>
          <a:xfrm>
            <a:off x="9172576" y="2862604"/>
            <a:ext cx="3019425" cy="3993396"/>
          </a:xfrm>
          <a:custGeom>
            <a:avLst/>
            <a:gdLst>
              <a:gd name="connsiteX0" fmla="*/ 3019425 w 3019425"/>
              <a:gd name="connsiteY0" fmla="*/ 0 h 3993396"/>
              <a:gd name="connsiteX1" fmla="*/ 3019425 w 3019425"/>
              <a:gd name="connsiteY1" fmla="*/ 3993396 h 3993396"/>
              <a:gd name="connsiteX2" fmla="*/ 0 w 3019425"/>
              <a:gd name="connsiteY2" fmla="*/ 3993396 h 3993396"/>
              <a:gd name="connsiteX3" fmla="*/ 0 w 3019425"/>
              <a:gd name="connsiteY3" fmla="*/ 3117146 h 3993396"/>
              <a:gd name="connsiteX4" fmla="*/ 460299 w 3019425"/>
              <a:gd name="connsiteY4" fmla="*/ 2656847 h 3993396"/>
              <a:gd name="connsiteX5" fmla="*/ 876250 w 3019425"/>
              <a:gd name="connsiteY5" fmla="*/ 2656847 h 3993396"/>
              <a:gd name="connsiteX6" fmla="*/ 1336549 w 3019425"/>
              <a:gd name="connsiteY6" fmla="*/ 2196783 h 3993396"/>
              <a:gd name="connsiteX7" fmla="*/ 1336549 w 3019425"/>
              <a:gd name="connsiteY7" fmla="*/ 2196666 h 3993396"/>
              <a:gd name="connsiteX8" fmla="*/ 1336549 w 3019425"/>
              <a:gd name="connsiteY8" fmla="*/ 1780714 h 3993396"/>
              <a:gd name="connsiteX9" fmla="*/ 1796731 w 3019425"/>
              <a:gd name="connsiteY9" fmla="*/ 1320415 h 3993396"/>
              <a:gd name="connsiteX10" fmla="*/ 2212800 w 3019425"/>
              <a:gd name="connsiteY10" fmla="*/ 1320415 h 3993396"/>
              <a:gd name="connsiteX11" fmla="*/ 2672981 w 3019425"/>
              <a:gd name="connsiteY11" fmla="*/ 860234 h 3993396"/>
              <a:gd name="connsiteX12" fmla="*/ 2672981 w 3019425"/>
              <a:gd name="connsiteY12" fmla="*/ 860116 h 3993396"/>
              <a:gd name="connsiteX13" fmla="*/ 2672981 w 3019425"/>
              <a:gd name="connsiteY13" fmla="*/ 444400 h 3993396"/>
              <a:gd name="connsiteX14" fmla="*/ 2954111 w 3019425"/>
              <a:gd name="connsiteY14" fmla="*/ 20274 h 3993396"/>
              <a:gd name="connsiteX15" fmla="*/ 3019425 w 3019425"/>
              <a:gd name="connsiteY15" fmla="*/ 0 h 399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9425" h="3993396">
                <a:moveTo>
                  <a:pt x="3019425" y="0"/>
                </a:moveTo>
                <a:lnTo>
                  <a:pt x="3019425" y="3993396"/>
                </a:lnTo>
                <a:lnTo>
                  <a:pt x="0" y="3993396"/>
                </a:lnTo>
                <a:lnTo>
                  <a:pt x="0" y="3117146"/>
                </a:lnTo>
                <a:cubicBezTo>
                  <a:pt x="0" y="2862930"/>
                  <a:pt x="206083" y="2656847"/>
                  <a:pt x="460299" y="2656847"/>
                </a:cubicBezTo>
                <a:lnTo>
                  <a:pt x="876250" y="2656847"/>
                </a:lnTo>
                <a:cubicBezTo>
                  <a:pt x="1130402" y="2656912"/>
                  <a:pt x="1336484" y="2450934"/>
                  <a:pt x="1336549" y="2196783"/>
                </a:cubicBezTo>
                <a:cubicBezTo>
                  <a:pt x="1336549" y="2196744"/>
                  <a:pt x="1336549" y="2196705"/>
                  <a:pt x="1336549" y="2196666"/>
                </a:cubicBezTo>
                <a:lnTo>
                  <a:pt x="1336549" y="1780714"/>
                </a:lnTo>
                <a:cubicBezTo>
                  <a:pt x="1336549" y="1526544"/>
                  <a:pt x="1542561" y="1320480"/>
                  <a:pt x="1796731" y="1320415"/>
                </a:cubicBezTo>
                <a:lnTo>
                  <a:pt x="2212800" y="1320415"/>
                </a:lnTo>
                <a:cubicBezTo>
                  <a:pt x="2466951" y="1320415"/>
                  <a:pt x="2672981" y="1114385"/>
                  <a:pt x="2672981" y="860234"/>
                </a:cubicBezTo>
                <a:cubicBezTo>
                  <a:pt x="2672981" y="860195"/>
                  <a:pt x="2672981" y="860155"/>
                  <a:pt x="2672981" y="860116"/>
                </a:cubicBezTo>
                <a:lnTo>
                  <a:pt x="2672981" y="444400"/>
                </a:lnTo>
                <a:cubicBezTo>
                  <a:pt x="2672981" y="253738"/>
                  <a:pt x="2788903" y="90151"/>
                  <a:pt x="2954111" y="20274"/>
                </a:cubicBezTo>
                <a:lnTo>
                  <a:pt x="3019425" y="0"/>
                </a:lnTo>
                <a:close/>
              </a:path>
            </a:pathLst>
          </a:custGeom>
          <a:solidFill>
            <a:schemeClr val="accent4"/>
          </a:solidFill>
          <a:ln w="11760" cap="flat">
            <a:noFill/>
            <a:prstDash val="solid"/>
            <a:miter/>
          </a:ln>
        </p:spPr>
        <p:txBody>
          <a:bodyPr rtlCol="0" anchor="ctr"/>
          <a:lstStyle/>
          <a:p>
            <a:endParaRPr lang="zh-CN" altLang="en-US"/>
          </a:p>
        </p:txBody>
      </p:sp>
      <p:grpSp>
        <p:nvGrpSpPr>
          <p:cNvPr id="33" name="组合 32"/>
          <p:cNvGrpSpPr/>
          <p:nvPr>
            <p:custDataLst>
              <p:tags r:id="rId18"/>
            </p:custDataLst>
          </p:nvPr>
        </p:nvGrpSpPr>
        <p:grpSpPr>
          <a:xfrm>
            <a:off x="3089660" y="0"/>
            <a:ext cx="2728840" cy="1364420"/>
            <a:chOff x="3089660" y="0"/>
            <a:chExt cx="2728840" cy="1364420"/>
          </a:xfrm>
        </p:grpSpPr>
        <p:sp>
          <p:nvSpPr>
            <p:cNvPr id="34" name="任意多边形: 形状 33"/>
            <p:cNvSpPr/>
            <p:nvPr>
              <p:custDataLst>
                <p:tags r:id="rId19"/>
              </p:custDataLst>
            </p:nvPr>
          </p:nvSpPr>
          <p:spPr>
            <a:xfrm>
              <a:off x="3825125" y="0"/>
              <a:ext cx="1257910" cy="628955"/>
            </a:xfrm>
            <a:custGeom>
              <a:avLst/>
              <a:gdLst>
                <a:gd name="connsiteX0" fmla="*/ 26397 w 1257910"/>
                <a:gd name="connsiteY0" fmla="*/ 0 h 799585"/>
                <a:gd name="connsiteX1" fmla="*/ 1231513 w 1257910"/>
                <a:gd name="connsiteY1" fmla="*/ 0 h 799585"/>
                <a:gd name="connsiteX2" fmla="*/ 1245132 w 1257910"/>
                <a:gd name="connsiteY2" fmla="*/ 43874 h 799585"/>
                <a:gd name="connsiteX3" fmla="*/ 1257910 w 1257910"/>
                <a:gd name="connsiteY3" fmla="*/ 170630 h 799585"/>
                <a:gd name="connsiteX4" fmla="*/ 628955 w 1257910"/>
                <a:gd name="connsiteY4" fmla="*/ 799585 h 799585"/>
                <a:gd name="connsiteX5" fmla="*/ 0 w 1257910"/>
                <a:gd name="connsiteY5" fmla="*/ 170630 h 799585"/>
                <a:gd name="connsiteX6" fmla="*/ 12778 w 1257910"/>
                <a:gd name="connsiteY6" fmla="*/ 43874 h 799585"/>
                <a:gd name="connsiteX7" fmla="*/ 26397 w 1257910"/>
                <a:gd name="connsiteY7" fmla="*/ 0 h 799585"/>
                <a:gd name="connsiteX0-1" fmla="*/ 1231513 w 1322953"/>
                <a:gd name="connsiteY0-2" fmla="*/ 0 h 799585"/>
                <a:gd name="connsiteX1-3" fmla="*/ 1245132 w 1322953"/>
                <a:gd name="connsiteY1-4" fmla="*/ 43874 h 799585"/>
                <a:gd name="connsiteX2-5" fmla="*/ 1257910 w 1322953"/>
                <a:gd name="connsiteY2-6" fmla="*/ 170630 h 799585"/>
                <a:gd name="connsiteX3-7" fmla="*/ 628955 w 1322953"/>
                <a:gd name="connsiteY3-8" fmla="*/ 799585 h 799585"/>
                <a:gd name="connsiteX4-9" fmla="*/ 0 w 1322953"/>
                <a:gd name="connsiteY4-10" fmla="*/ 170630 h 799585"/>
                <a:gd name="connsiteX5-11" fmla="*/ 12778 w 1322953"/>
                <a:gd name="connsiteY5-12" fmla="*/ 43874 h 799585"/>
                <a:gd name="connsiteX6-13" fmla="*/ 26397 w 1322953"/>
                <a:gd name="connsiteY6-14" fmla="*/ 0 h 799585"/>
                <a:gd name="connsiteX7-15" fmla="*/ 1322953 w 1322953"/>
                <a:gd name="connsiteY7-16" fmla="*/ 91440 h 799585"/>
                <a:gd name="connsiteX0-17" fmla="*/ 1231513 w 1257910"/>
                <a:gd name="connsiteY0-18" fmla="*/ 0 h 799585"/>
                <a:gd name="connsiteX1-19" fmla="*/ 1245132 w 1257910"/>
                <a:gd name="connsiteY1-20" fmla="*/ 43874 h 799585"/>
                <a:gd name="connsiteX2-21" fmla="*/ 1257910 w 1257910"/>
                <a:gd name="connsiteY2-22" fmla="*/ 170630 h 799585"/>
                <a:gd name="connsiteX3-23" fmla="*/ 628955 w 1257910"/>
                <a:gd name="connsiteY3-24" fmla="*/ 799585 h 799585"/>
                <a:gd name="connsiteX4-25" fmla="*/ 0 w 1257910"/>
                <a:gd name="connsiteY4-26" fmla="*/ 170630 h 799585"/>
                <a:gd name="connsiteX5-27" fmla="*/ 12778 w 1257910"/>
                <a:gd name="connsiteY5-28" fmla="*/ 43874 h 799585"/>
                <a:gd name="connsiteX6-29" fmla="*/ 26397 w 1257910"/>
                <a:gd name="connsiteY6-30" fmla="*/ 0 h 799585"/>
                <a:gd name="connsiteX0-31" fmla="*/ 1245132 w 1257910"/>
                <a:gd name="connsiteY0-32" fmla="*/ 43874 h 799585"/>
                <a:gd name="connsiteX1-33" fmla="*/ 1257910 w 1257910"/>
                <a:gd name="connsiteY1-34" fmla="*/ 170630 h 799585"/>
                <a:gd name="connsiteX2-35" fmla="*/ 628955 w 1257910"/>
                <a:gd name="connsiteY2-36" fmla="*/ 799585 h 799585"/>
                <a:gd name="connsiteX3-37" fmla="*/ 0 w 1257910"/>
                <a:gd name="connsiteY3-38" fmla="*/ 170630 h 799585"/>
                <a:gd name="connsiteX4-39" fmla="*/ 12778 w 1257910"/>
                <a:gd name="connsiteY4-40" fmla="*/ 43874 h 799585"/>
                <a:gd name="connsiteX5-41" fmla="*/ 26397 w 1257910"/>
                <a:gd name="connsiteY5-42" fmla="*/ 0 h 799585"/>
                <a:gd name="connsiteX0-43" fmla="*/ 1245132 w 1257910"/>
                <a:gd name="connsiteY0-44" fmla="*/ 0 h 755711"/>
                <a:gd name="connsiteX1-45" fmla="*/ 1257910 w 1257910"/>
                <a:gd name="connsiteY1-46" fmla="*/ 126756 h 755711"/>
                <a:gd name="connsiteX2-47" fmla="*/ 628955 w 1257910"/>
                <a:gd name="connsiteY2-48" fmla="*/ 755711 h 755711"/>
                <a:gd name="connsiteX3-49" fmla="*/ 0 w 1257910"/>
                <a:gd name="connsiteY3-50" fmla="*/ 126756 h 755711"/>
                <a:gd name="connsiteX4-51" fmla="*/ 12778 w 1257910"/>
                <a:gd name="connsiteY4-52" fmla="*/ 0 h 755711"/>
                <a:gd name="connsiteX0-53" fmla="*/ 1257910 w 1257910"/>
                <a:gd name="connsiteY0-54" fmla="*/ 126756 h 755711"/>
                <a:gd name="connsiteX1-55" fmla="*/ 628955 w 1257910"/>
                <a:gd name="connsiteY1-56" fmla="*/ 755711 h 755711"/>
                <a:gd name="connsiteX2-57" fmla="*/ 0 w 1257910"/>
                <a:gd name="connsiteY2-58" fmla="*/ 126756 h 755711"/>
                <a:gd name="connsiteX3-59" fmla="*/ 12778 w 1257910"/>
                <a:gd name="connsiteY3-60" fmla="*/ 0 h 755711"/>
                <a:gd name="connsiteX0-61" fmla="*/ 1257910 w 1257910"/>
                <a:gd name="connsiteY0-62" fmla="*/ 0 h 628955"/>
                <a:gd name="connsiteX1-63" fmla="*/ 628955 w 1257910"/>
                <a:gd name="connsiteY1-64" fmla="*/ 628955 h 628955"/>
                <a:gd name="connsiteX2-65" fmla="*/ 0 w 1257910"/>
                <a:gd name="connsiteY2-66" fmla="*/ 0 h 628955"/>
              </a:gdLst>
              <a:ahLst/>
              <a:cxnLst>
                <a:cxn ang="0">
                  <a:pos x="connsiteX0-1" y="connsiteY0-2"/>
                </a:cxn>
                <a:cxn ang="0">
                  <a:pos x="connsiteX1-3" y="connsiteY1-4"/>
                </a:cxn>
                <a:cxn ang="0">
                  <a:pos x="connsiteX2-5" y="connsiteY2-6"/>
                </a:cxn>
              </a:cxnLst>
              <a:rect l="l" t="t" r="r" b="b"/>
              <a:pathLst>
                <a:path w="1257910" h="628955">
                  <a:moveTo>
                    <a:pt x="1257910" y="0"/>
                  </a:moveTo>
                  <a:cubicBezTo>
                    <a:pt x="1257910" y="347362"/>
                    <a:pt x="976317" y="628955"/>
                    <a:pt x="628955" y="628955"/>
                  </a:cubicBezTo>
                  <a:cubicBezTo>
                    <a:pt x="281593" y="628955"/>
                    <a:pt x="0" y="347362"/>
                    <a:pt x="0" y="0"/>
                  </a:cubicBezTo>
                </a:path>
              </a:pathLst>
            </a:custGeom>
            <a:noFill/>
            <a:ln>
              <a:solidFill>
                <a:schemeClr val="accent5">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5" name="任意多边形: 形状 34"/>
            <p:cNvSpPr/>
            <p:nvPr>
              <p:custDataLst>
                <p:tags r:id="rId20"/>
              </p:custDataLst>
            </p:nvPr>
          </p:nvSpPr>
          <p:spPr>
            <a:xfrm>
              <a:off x="3651277" y="0"/>
              <a:ext cx="1605606" cy="802804"/>
            </a:xfrm>
            <a:custGeom>
              <a:avLst/>
              <a:gdLst>
                <a:gd name="connsiteX0" fmla="*/ 26397 w 1257910"/>
                <a:gd name="connsiteY0" fmla="*/ 0 h 799585"/>
                <a:gd name="connsiteX1" fmla="*/ 1231513 w 1257910"/>
                <a:gd name="connsiteY1" fmla="*/ 0 h 799585"/>
                <a:gd name="connsiteX2" fmla="*/ 1245132 w 1257910"/>
                <a:gd name="connsiteY2" fmla="*/ 43874 h 799585"/>
                <a:gd name="connsiteX3" fmla="*/ 1257910 w 1257910"/>
                <a:gd name="connsiteY3" fmla="*/ 170630 h 799585"/>
                <a:gd name="connsiteX4" fmla="*/ 628955 w 1257910"/>
                <a:gd name="connsiteY4" fmla="*/ 799585 h 799585"/>
                <a:gd name="connsiteX5" fmla="*/ 0 w 1257910"/>
                <a:gd name="connsiteY5" fmla="*/ 170630 h 799585"/>
                <a:gd name="connsiteX6" fmla="*/ 12778 w 1257910"/>
                <a:gd name="connsiteY6" fmla="*/ 43874 h 799585"/>
                <a:gd name="connsiteX7" fmla="*/ 26397 w 1257910"/>
                <a:gd name="connsiteY7" fmla="*/ 0 h 799585"/>
                <a:gd name="connsiteX0-1" fmla="*/ 1231513 w 1322953"/>
                <a:gd name="connsiteY0-2" fmla="*/ 0 h 799585"/>
                <a:gd name="connsiteX1-3" fmla="*/ 1245132 w 1322953"/>
                <a:gd name="connsiteY1-4" fmla="*/ 43874 h 799585"/>
                <a:gd name="connsiteX2-5" fmla="*/ 1257910 w 1322953"/>
                <a:gd name="connsiteY2-6" fmla="*/ 170630 h 799585"/>
                <a:gd name="connsiteX3-7" fmla="*/ 628955 w 1322953"/>
                <a:gd name="connsiteY3-8" fmla="*/ 799585 h 799585"/>
                <a:gd name="connsiteX4-9" fmla="*/ 0 w 1322953"/>
                <a:gd name="connsiteY4-10" fmla="*/ 170630 h 799585"/>
                <a:gd name="connsiteX5-11" fmla="*/ 12778 w 1322953"/>
                <a:gd name="connsiteY5-12" fmla="*/ 43874 h 799585"/>
                <a:gd name="connsiteX6-13" fmla="*/ 26397 w 1322953"/>
                <a:gd name="connsiteY6-14" fmla="*/ 0 h 799585"/>
                <a:gd name="connsiteX7-15" fmla="*/ 1322953 w 1322953"/>
                <a:gd name="connsiteY7-16" fmla="*/ 91440 h 799585"/>
                <a:gd name="connsiteX0-17" fmla="*/ 1231513 w 1257910"/>
                <a:gd name="connsiteY0-18" fmla="*/ 0 h 799585"/>
                <a:gd name="connsiteX1-19" fmla="*/ 1245132 w 1257910"/>
                <a:gd name="connsiteY1-20" fmla="*/ 43874 h 799585"/>
                <a:gd name="connsiteX2-21" fmla="*/ 1257910 w 1257910"/>
                <a:gd name="connsiteY2-22" fmla="*/ 170630 h 799585"/>
                <a:gd name="connsiteX3-23" fmla="*/ 628955 w 1257910"/>
                <a:gd name="connsiteY3-24" fmla="*/ 799585 h 799585"/>
                <a:gd name="connsiteX4-25" fmla="*/ 0 w 1257910"/>
                <a:gd name="connsiteY4-26" fmla="*/ 170630 h 799585"/>
                <a:gd name="connsiteX5-27" fmla="*/ 12778 w 1257910"/>
                <a:gd name="connsiteY5-28" fmla="*/ 43874 h 799585"/>
                <a:gd name="connsiteX6-29" fmla="*/ 26397 w 1257910"/>
                <a:gd name="connsiteY6-30" fmla="*/ 0 h 799585"/>
                <a:gd name="connsiteX0-31" fmla="*/ 1245132 w 1257910"/>
                <a:gd name="connsiteY0-32" fmla="*/ 43874 h 799585"/>
                <a:gd name="connsiteX1-33" fmla="*/ 1257910 w 1257910"/>
                <a:gd name="connsiteY1-34" fmla="*/ 170630 h 799585"/>
                <a:gd name="connsiteX2-35" fmla="*/ 628955 w 1257910"/>
                <a:gd name="connsiteY2-36" fmla="*/ 799585 h 799585"/>
                <a:gd name="connsiteX3-37" fmla="*/ 0 w 1257910"/>
                <a:gd name="connsiteY3-38" fmla="*/ 170630 h 799585"/>
                <a:gd name="connsiteX4-39" fmla="*/ 12778 w 1257910"/>
                <a:gd name="connsiteY4-40" fmla="*/ 43874 h 799585"/>
                <a:gd name="connsiteX5-41" fmla="*/ 26397 w 1257910"/>
                <a:gd name="connsiteY5-42" fmla="*/ 0 h 799585"/>
                <a:gd name="connsiteX0-43" fmla="*/ 1245132 w 1257910"/>
                <a:gd name="connsiteY0-44" fmla="*/ 0 h 755711"/>
                <a:gd name="connsiteX1-45" fmla="*/ 1257910 w 1257910"/>
                <a:gd name="connsiteY1-46" fmla="*/ 126756 h 755711"/>
                <a:gd name="connsiteX2-47" fmla="*/ 628955 w 1257910"/>
                <a:gd name="connsiteY2-48" fmla="*/ 755711 h 755711"/>
                <a:gd name="connsiteX3-49" fmla="*/ 0 w 1257910"/>
                <a:gd name="connsiteY3-50" fmla="*/ 126756 h 755711"/>
                <a:gd name="connsiteX4-51" fmla="*/ 12778 w 1257910"/>
                <a:gd name="connsiteY4-52" fmla="*/ 0 h 755711"/>
                <a:gd name="connsiteX0-53" fmla="*/ 1257910 w 1257910"/>
                <a:gd name="connsiteY0-54" fmla="*/ 126756 h 755711"/>
                <a:gd name="connsiteX1-55" fmla="*/ 628955 w 1257910"/>
                <a:gd name="connsiteY1-56" fmla="*/ 755711 h 755711"/>
                <a:gd name="connsiteX2-57" fmla="*/ 0 w 1257910"/>
                <a:gd name="connsiteY2-58" fmla="*/ 126756 h 755711"/>
                <a:gd name="connsiteX3-59" fmla="*/ 12778 w 1257910"/>
                <a:gd name="connsiteY3-60" fmla="*/ 0 h 755711"/>
                <a:gd name="connsiteX0-61" fmla="*/ 1257910 w 1257910"/>
                <a:gd name="connsiteY0-62" fmla="*/ 0 h 628955"/>
                <a:gd name="connsiteX1-63" fmla="*/ 628955 w 1257910"/>
                <a:gd name="connsiteY1-64" fmla="*/ 628955 h 628955"/>
                <a:gd name="connsiteX2-65" fmla="*/ 0 w 1257910"/>
                <a:gd name="connsiteY2-66" fmla="*/ 0 h 628955"/>
              </a:gdLst>
              <a:ahLst/>
              <a:cxnLst>
                <a:cxn ang="0">
                  <a:pos x="connsiteX0-1" y="connsiteY0-2"/>
                </a:cxn>
                <a:cxn ang="0">
                  <a:pos x="connsiteX1-3" y="connsiteY1-4"/>
                </a:cxn>
                <a:cxn ang="0">
                  <a:pos x="connsiteX2-5" y="connsiteY2-6"/>
                </a:cxn>
              </a:cxnLst>
              <a:rect l="l" t="t" r="r" b="b"/>
              <a:pathLst>
                <a:path w="1257910" h="628955">
                  <a:moveTo>
                    <a:pt x="1257910" y="0"/>
                  </a:moveTo>
                  <a:cubicBezTo>
                    <a:pt x="1257910" y="347362"/>
                    <a:pt x="976317" y="628955"/>
                    <a:pt x="628955" y="628955"/>
                  </a:cubicBezTo>
                  <a:cubicBezTo>
                    <a:pt x="281593" y="628955"/>
                    <a:pt x="0" y="347362"/>
                    <a:pt x="0" y="0"/>
                  </a:cubicBezTo>
                </a:path>
              </a:pathLst>
            </a:custGeom>
            <a:noFill/>
            <a:ln>
              <a:solidFill>
                <a:schemeClr val="accent5">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ltLang="zh-CN" dirty="0"/>
            </a:p>
            <a:p>
              <a:pPr algn="ctr"/>
              <a:endParaRPr lang="zh-CN" altLang="en-US" dirty="0"/>
            </a:p>
          </p:txBody>
        </p:sp>
        <p:sp>
          <p:nvSpPr>
            <p:cNvPr id="36" name="任意多边形: 形状 35"/>
            <p:cNvSpPr/>
            <p:nvPr>
              <p:custDataLst>
                <p:tags r:id="rId21"/>
              </p:custDataLst>
            </p:nvPr>
          </p:nvSpPr>
          <p:spPr>
            <a:xfrm>
              <a:off x="3483452" y="0"/>
              <a:ext cx="1941257" cy="970629"/>
            </a:xfrm>
            <a:custGeom>
              <a:avLst/>
              <a:gdLst>
                <a:gd name="connsiteX0" fmla="*/ 26397 w 1257910"/>
                <a:gd name="connsiteY0" fmla="*/ 0 h 799585"/>
                <a:gd name="connsiteX1" fmla="*/ 1231513 w 1257910"/>
                <a:gd name="connsiteY1" fmla="*/ 0 h 799585"/>
                <a:gd name="connsiteX2" fmla="*/ 1245132 w 1257910"/>
                <a:gd name="connsiteY2" fmla="*/ 43874 h 799585"/>
                <a:gd name="connsiteX3" fmla="*/ 1257910 w 1257910"/>
                <a:gd name="connsiteY3" fmla="*/ 170630 h 799585"/>
                <a:gd name="connsiteX4" fmla="*/ 628955 w 1257910"/>
                <a:gd name="connsiteY4" fmla="*/ 799585 h 799585"/>
                <a:gd name="connsiteX5" fmla="*/ 0 w 1257910"/>
                <a:gd name="connsiteY5" fmla="*/ 170630 h 799585"/>
                <a:gd name="connsiteX6" fmla="*/ 12778 w 1257910"/>
                <a:gd name="connsiteY6" fmla="*/ 43874 h 799585"/>
                <a:gd name="connsiteX7" fmla="*/ 26397 w 1257910"/>
                <a:gd name="connsiteY7" fmla="*/ 0 h 799585"/>
                <a:gd name="connsiteX0-1" fmla="*/ 1231513 w 1322953"/>
                <a:gd name="connsiteY0-2" fmla="*/ 0 h 799585"/>
                <a:gd name="connsiteX1-3" fmla="*/ 1245132 w 1322953"/>
                <a:gd name="connsiteY1-4" fmla="*/ 43874 h 799585"/>
                <a:gd name="connsiteX2-5" fmla="*/ 1257910 w 1322953"/>
                <a:gd name="connsiteY2-6" fmla="*/ 170630 h 799585"/>
                <a:gd name="connsiteX3-7" fmla="*/ 628955 w 1322953"/>
                <a:gd name="connsiteY3-8" fmla="*/ 799585 h 799585"/>
                <a:gd name="connsiteX4-9" fmla="*/ 0 w 1322953"/>
                <a:gd name="connsiteY4-10" fmla="*/ 170630 h 799585"/>
                <a:gd name="connsiteX5-11" fmla="*/ 12778 w 1322953"/>
                <a:gd name="connsiteY5-12" fmla="*/ 43874 h 799585"/>
                <a:gd name="connsiteX6-13" fmla="*/ 26397 w 1322953"/>
                <a:gd name="connsiteY6-14" fmla="*/ 0 h 799585"/>
                <a:gd name="connsiteX7-15" fmla="*/ 1322953 w 1322953"/>
                <a:gd name="connsiteY7-16" fmla="*/ 91440 h 799585"/>
                <a:gd name="connsiteX0-17" fmla="*/ 1231513 w 1257910"/>
                <a:gd name="connsiteY0-18" fmla="*/ 0 h 799585"/>
                <a:gd name="connsiteX1-19" fmla="*/ 1245132 w 1257910"/>
                <a:gd name="connsiteY1-20" fmla="*/ 43874 h 799585"/>
                <a:gd name="connsiteX2-21" fmla="*/ 1257910 w 1257910"/>
                <a:gd name="connsiteY2-22" fmla="*/ 170630 h 799585"/>
                <a:gd name="connsiteX3-23" fmla="*/ 628955 w 1257910"/>
                <a:gd name="connsiteY3-24" fmla="*/ 799585 h 799585"/>
                <a:gd name="connsiteX4-25" fmla="*/ 0 w 1257910"/>
                <a:gd name="connsiteY4-26" fmla="*/ 170630 h 799585"/>
                <a:gd name="connsiteX5-27" fmla="*/ 12778 w 1257910"/>
                <a:gd name="connsiteY5-28" fmla="*/ 43874 h 799585"/>
                <a:gd name="connsiteX6-29" fmla="*/ 26397 w 1257910"/>
                <a:gd name="connsiteY6-30" fmla="*/ 0 h 799585"/>
                <a:gd name="connsiteX0-31" fmla="*/ 1245132 w 1257910"/>
                <a:gd name="connsiteY0-32" fmla="*/ 43874 h 799585"/>
                <a:gd name="connsiteX1-33" fmla="*/ 1257910 w 1257910"/>
                <a:gd name="connsiteY1-34" fmla="*/ 170630 h 799585"/>
                <a:gd name="connsiteX2-35" fmla="*/ 628955 w 1257910"/>
                <a:gd name="connsiteY2-36" fmla="*/ 799585 h 799585"/>
                <a:gd name="connsiteX3-37" fmla="*/ 0 w 1257910"/>
                <a:gd name="connsiteY3-38" fmla="*/ 170630 h 799585"/>
                <a:gd name="connsiteX4-39" fmla="*/ 12778 w 1257910"/>
                <a:gd name="connsiteY4-40" fmla="*/ 43874 h 799585"/>
                <a:gd name="connsiteX5-41" fmla="*/ 26397 w 1257910"/>
                <a:gd name="connsiteY5-42" fmla="*/ 0 h 799585"/>
                <a:gd name="connsiteX0-43" fmla="*/ 1245132 w 1257910"/>
                <a:gd name="connsiteY0-44" fmla="*/ 0 h 755711"/>
                <a:gd name="connsiteX1-45" fmla="*/ 1257910 w 1257910"/>
                <a:gd name="connsiteY1-46" fmla="*/ 126756 h 755711"/>
                <a:gd name="connsiteX2-47" fmla="*/ 628955 w 1257910"/>
                <a:gd name="connsiteY2-48" fmla="*/ 755711 h 755711"/>
                <a:gd name="connsiteX3-49" fmla="*/ 0 w 1257910"/>
                <a:gd name="connsiteY3-50" fmla="*/ 126756 h 755711"/>
                <a:gd name="connsiteX4-51" fmla="*/ 12778 w 1257910"/>
                <a:gd name="connsiteY4-52" fmla="*/ 0 h 755711"/>
                <a:gd name="connsiteX0-53" fmla="*/ 1257910 w 1257910"/>
                <a:gd name="connsiteY0-54" fmla="*/ 126756 h 755711"/>
                <a:gd name="connsiteX1-55" fmla="*/ 628955 w 1257910"/>
                <a:gd name="connsiteY1-56" fmla="*/ 755711 h 755711"/>
                <a:gd name="connsiteX2-57" fmla="*/ 0 w 1257910"/>
                <a:gd name="connsiteY2-58" fmla="*/ 126756 h 755711"/>
                <a:gd name="connsiteX3-59" fmla="*/ 12778 w 1257910"/>
                <a:gd name="connsiteY3-60" fmla="*/ 0 h 755711"/>
                <a:gd name="connsiteX0-61" fmla="*/ 1257910 w 1257910"/>
                <a:gd name="connsiteY0-62" fmla="*/ 0 h 628955"/>
                <a:gd name="connsiteX1-63" fmla="*/ 628955 w 1257910"/>
                <a:gd name="connsiteY1-64" fmla="*/ 628955 h 628955"/>
                <a:gd name="connsiteX2-65" fmla="*/ 0 w 1257910"/>
                <a:gd name="connsiteY2-66" fmla="*/ 0 h 628955"/>
              </a:gdLst>
              <a:ahLst/>
              <a:cxnLst>
                <a:cxn ang="0">
                  <a:pos x="connsiteX0-1" y="connsiteY0-2"/>
                </a:cxn>
                <a:cxn ang="0">
                  <a:pos x="connsiteX1-3" y="connsiteY1-4"/>
                </a:cxn>
                <a:cxn ang="0">
                  <a:pos x="connsiteX2-5" y="connsiteY2-6"/>
                </a:cxn>
              </a:cxnLst>
              <a:rect l="l" t="t" r="r" b="b"/>
              <a:pathLst>
                <a:path w="1257910" h="628955">
                  <a:moveTo>
                    <a:pt x="1257910" y="0"/>
                  </a:moveTo>
                  <a:cubicBezTo>
                    <a:pt x="1257910" y="347362"/>
                    <a:pt x="976317" y="628955"/>
                    <a:pt x="628955" y="628955"/>
                  </a:cubicBezTo>
                  <a:cubicBezTo>
                    <a:pt x="281593" y="628955"/>
                    <a:pt x="0" y="347362"/>
                    <a:pt x="0" y="0"/>
                  </a:cubicBezTo>
                </a:path>
              </a:pathLst>
            </a:custGeom>
            <a:noFill/>
            <a:ln>
              <a:solidFill>
                <a:schemeClr val="accent5">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ltLang="zh-CN" dirty="0"/>
            </a:p>
            <a:p>
              <a:pPr algn="ctr"/>
              <a:endParaRPr lang="zh-CN" altLang="en-US" dirty="0"/>
            </a:p>
          </p:txBody>
        </p:sp>
        <p:sp>
          <p:nvSpPr>
            <p:cNvPr id="37" name="任意多边形: 形状 36"/>
            <p:cNvSpPr/>
            <p:nvPr>
              <p:custDataLst>
                <p:tags r:id="rId22"/>
              </p:custDataLst>
            </p:nvPr>
          </p:nvSpPr>
          <p:spPr>
            <a:xfrm>
              <a:off x="3301845" y="0"/>
              <a:ext cx="2304471" cy="1152236"/>
            </a:xfrm>
            <a:custGeom>
              <a:avLst/>
              <a:gdLst>
                <a:gd name="connsiteX0" fmla="*/ 26397 w 1257910"/>
                <a:gd name="connsiteY0" fmla="*/ 0 h 799585"/>
                <a:gd name="connsiteX1" fmla="*/ 1231513 w 1257910"/>
                <a:gd name="connsiteY1" fmla="*/ 0 h 799585"/>
                <a:gd name="connsiteX2" fmla="*/ 1245132 w 1257910"/>
                <a:gd name="connsiteY2" fmla="*/ 43874 h 799585"/>
                <a:gd name="connsiteX3" fmla="*/ 1257910 w 1257910"/>
                <a:gd name="connsiteY3" fmla="*/ 170630 h 799585"/>
                <a:gd name="connsiteX4" fmla="*/ 628955 w 1257910"/>
                <a:gd name="connsiteY4" fmla="*/ 799585 h 799585"/>
                <a:gd name="connsiteX5" fmla="*/ 0 w 1257910"/>
                <a:gd name="connsiteY5" fmla="*/ 170630 h 799585"/>
                <a:gd name="connsiteX6" fmla="*/ 12778 w 1257910"/>
                <a:gd name="connsiteY6" fmla="*/ 43874 h 799585"/>
                <a:gd name="connsiteX7" fmla="*/ 26397 w 1257910"/>
                <a:gd name="connsiteY7" fmla="*/ 0 h 799585"/>
                <a:gd name="connsiteX0-1" fmla="*/ 1231513 w 1322953"/>
                <a:gd name="connsiteY0-2" fmla="*/ 0 h 799585"/>
                <a:gd name="connsiteX1-3" fmla="*/ 1245132 w 1322953"/>
                <a:gd name="connsiteY1-4" fmla="*/ 43874 h 799585"/>
                <a:gd name="connsiteX2-5" fmla="*/ 1257910 w 1322953"/>
                <a:gd name="connsiteY2-6" fmla="*/ 170630 h 799585"/>
                <a:gd name="connsiteX3-7" fmla="*/ 628955 w 1322953"/>
                <a:gd name="connsiteY3-8" fmla="*/ 799585 h 799585"/>
                <a:gd name="connsiteX4-9" fmla="*/ 0 w 1322953"/>
                <a:gd name="connsiteY4-10" fmla="*/ 170630 h 799585"/>
                <a:gd name="connsiteX5-11" fmla="*/ 12778 w 1322953"/>
                <a:gd name="connsiteY5-12" fmla="*/ 43874 h 799585"/>
                <a:gd name="connsiteX6-13" fmla="*/ 26397 w 1322953"/>
                <a:gd name="connsiteY6-14" fmla="*/ 0 h 799585"/>
                <a:gd name="connsiteX7-15" fmla="*/ 1322953 w 1322953"/>
                <a:gd name="connsiteY7-16" fmla="*/ 91440 h 799585"/>
                <a:gd name="connsiteX0-17" fmla="*/ 1231513 w 1257910"/>
                <a:gd name="connsiteY0-18" fmla="*/ 0 h 799585"/>
                <a:gd name="connsiteX1-19" fmla="*/ 1245132 w 1257910"/>
                <a:gd name="connsiteY1-20" fmla="*/ 43874 h 799585"/>
                <a:gd name="connsiteX2-21" fmla="*/ 1257910 w 1257910"/>
                <a:gd name="connsiteY2-22" fmla="*/ 170630 h 799585"/>
                <a:gd name="connsiteX3-23" fmla="*/ 628955 w 1257910"/>
                <a:gd name="connsiteY3-24" fmla="*/ 799585 h 799585"/>
                <a:gd name="connsiteX4-25" fmla="*/ 0 w 1257910"/>
                <a:gd name="connsiteY4-26" fmla="*/ 170630 h 799585"/>
                <a:gd name="connsiteX5-27" fmla="*/ 12778 w 1257910"/>
                <a:gd name="connsiteY5-28" fmla="*/ 43874 h 799585"/>
                <a:gd name="connsiteX6-29" fmla="*/ 26397 w 1257910"/>
                <a:gd name="connsiteY6-30" fmla="*/ 0 h 799585"/>
                <a:gd name="connsiteX0-31" fmla="*/ 1245132 w 1257910"/>
                <a:gd name="connsiteY0-32" fmla="*/ 43874 h 799585"/>
                <a:gd name="connsiteX1-33" fmla="*/ 1257910 w 1257910"/>
                <a:gd name="connsiteY1-34" fmla="*/ 170630 h 799585"/>
                <a:gd name="connsiteX2-35" fmla="*/ 628955 w 1257910"/>
                <a:gd name="connsiteY2-36" fmla="*/ 799585 h 799585"/>
                <a:gd name="connsiteX3-37" fmla="*/ 0 w 1257910"/>
                <a:gd name="connsiteY3-38" fmla="*/ 170630 h 799585"/>
                <a:gd name="connsiteX4-39" fmla="*/ 12778 w 1257910"/>
                <a:gd name="connsiteY4-40" fmla="*/ 43874 h 799585"/>
                <a:gd name="connsiteX5-41" fmla="*/ 26397 w 1257910"/>
                <a:gd name="connsiteY5-42" fmla="*/ 0 h 799585"/>
                <a:gd name="connsiteX0-43" fmla="*/ 1245132 w 1257910"/>
                <a:gd name="connsiteY0-44" fmla="*/ 0 h 755711"/>
                <a:gd name="connsiteX1-45" fmla="*/ 1257910 w 1257910"/>
                <a:gd name="connsiteY1-46" fmla="*/ 126756 h 755711"/>
                <a:gd name="connsiteX2-47" fmla="*/ 628955 w 1257910"/>
                <a:gd name="connsiteY2-48" fmla="*/ 755711 h 755711"/>
                <a:gd name="connsiteX3-49" fmla="*/ 0 w 1257910"/>
                <a:gd name="connsiteY3-50" fmla="*/ 126756 h 755711"/>
                <a:gd name="connsiteX4-51" fmla="*/ 12778 w 1257910"/>
                <a:gd name="connsiteY4-52" fmla="*/ 0 h 755711"/>
                <a:gd name="connsiteX0-53" fmla="*/ 1257910 w 1257910"/>
                <a:gd name="connsiteY0-54" fmla="*/ 126756 h 755711"/>
                <a:gd name="connsiteX1-55" fmla="*/ 628955 w 1257910"/>
                <a:gd name="connsiteY1-56" fmla="*/ 755711 h 755711"/>
                <a:gd name="connsiteX2-57" fmla="*/ 0 w 1257910"/>
                <a:gd name="connsiteY2-58" fmla="*/ 126756 h 755711"/>
                <a:gd name="connsiteX3-59" fmla="*/ 12778 w 1257910"/>
                <a:gd name="connsiteY3-60" fmla="*/ 0 h 755711"/>
                <a:gd name="connsiteX0-61" fmla="*/ 1257910 w 1257910"/>
                <a:gd name="connsiteY0-62" fmla="*/ 0 h 628955"/>
                <a:gd name="connsiteX1-63" fmla="*/ 628955 w 1257910"/>
                <a:gd name="connsiteY1-64" fmla="*/ 628955 h 628955"/>
                <a:gd name="connsiteX2-65" fmla="*/ 0 w 1257910"/>
                <a:gd name="connsiteY2-66" fmla="*/ 0 h 628955"/>
              </a:gdLst>
              <a:ahLst/>
              <a:cxnLst>
                <a:cxn ang="0">
                  <a:pos x="connsiteX0-1" y="connsiteY0-2"/>
                </a:cxn>
                <a:cxn ang="0">
                  <a:pos x="connsiteX1-3" y="connsiteY1-4"/>
                </a:cxn>
                <a:cxn ang="0">
                  <a:pos x="connsiteX2-5" y="connsiteY2-6"/>
                </a:cxn>
              </a:cxnLst>
              <a:rect l="l" t="t" r="r" b="b"/>
              <a:pathLst>
                <a:path w="1257910" h="628955">
                  <a:moveTo>
                    <a:pt x="1257910" y="0"/>
                  </a:moveTo>
                  <a:cubicBezTo>
                    <a:pt x="1257910" y="347362"/>
                    <a:pt x="976317" y="628955"/>
                    <a:pt x="628955" y="628955"/>
                  </a:cubicBezTo>
                  <a:cubicBezTo>
                    <a:pt x="281593" y="628955"/>
                    <a:pt x="0" y="347362"/>
                    <a:pt x="0" y="0"/>
                  </a:cubicBezTo>
                </a:path>
              </a:pathLst>
            </a:custGeom>
            <a:noFill/>
            <a:ln>
              <a:solidFill>
                <a:schemeClr val="accent5">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ltLang="zh-CN" dirty="0"/>
            </a:p>
            <a:p>
              <a:pPr algn="ctr"/>
              <a:endParaRPr lang="zh-CN" altLang="en-US" dirty="0"/>
            </a:p>
          </p:txBody>
        </p:sp>
        <p:sp>
          <p:nvSpPr>
            <p:cNvPr id="38" name="任意多边形: 形状 37"/>
            <p:cNvSpPr/>
            <p:nvPr>
              <p:custDataLst>
                <p:tags r:id="rId23"/>
              </p:custDataLst>
            </p:nvPr>
          </p:nvSpPr>
          <p:spPr>
            <a:xfrm>
              <a:off x="3089660" y="0"/>
              <a:ext cx="2728840" cy="1364420"/>
            </a:xfrm>
            <a:custGeom>
              <a:avLst/>
              <a:gdLst>
                <a:gd name="connsiteX0" fmla="*/ 26397 w 1257910"/>
                <a:gd name="connsiteY0" fmla="*/ 0 h 799585"/>
                <a:gd name="connsiteX1" fmla="*/ 1231513 w 1257910"/>
                <a:gd name="connsiteY1" fmla="*/ 0 h 799585"/>
                <a:gd name="connsiteX2" fmla="*/ 1245132 w 1257910"/>
                <a:gd name="connsiteY2" fmla="*/ 43874 h 799585"/>
                <a:gd name="connsiteX3" fmla="*/ 1257910 w 1257910"/>
                <a:gd name="connsiteY3" fmla="*/ 170630 h 799585"/>
                <a:gd name="connsiteX4" fmla="*/ 628955 w 1257910"/>
                <a:gd name="connsiteY4" fmla="*/ 799585 h 799585"/>
                <a:gd name="connsiteX5" fmla="*/ 0 w 1257910"/>
                <a:gd name="connsiteY5" fmla="*/ 170630 h 799585"/>
                <a:gd name="connsiteX6" fmla="*/ 12778 w 1257910"/>
                <a:gd name="connsiteY6" fmla="*/ 43874 h 799585"/>
                <a:gd name="connsiteX7" fmla="*/ 26397 w 1257910"/>
                <a:gd name="connsiteY7" fmla="*/ 0 h 799585"/>
                <a:gd name="connsiteX0-1" fmla="*/ 1231513 w 1322953"/>
                <a:gd name="connsiteY0-2" fmla="*/ 0 h 799585"/>
                <a:gd name="connsiteX1-3" fmla="*/ 1245132 w 1322953"/>
                <a:gd name="connsiteY1-4" fmla="*/ 43874 h 799585"/>
                <a:gd name="connsiteX2-5" fmla="*/ 1257910 w 1322953"/>
                <a:gd name="connsiteY2-6" fmla="*/ 170630 h 799585"/>
                <a:gd name="connsiteX3-7" fmla="*/ 628955 w 1322953"/>
                <a:gd name="connsiteY3-8" fmla="*/ 799585 h 799585"/>
                <a:gd name="connsiteX4-9" fmla="*/ 0 w 1322953"/>
                <a:gd name="connsiteY4-10" fmla="*/ 170630 h 799585"/>
                <a:gd name="connsiteX5-11" fmla="*/ 12778 w 1322953"/>
                <a:gd name="connsiteY5-12" fmla="*/ 43874 h 799585"/>
                <a:gd name="connsiteX6-13" fmla="*/ 26397 w 1322953"/>
                <a:gd name="connsiteY6-14" fmla="*/ 0 h 799585"/>
                <a:gd name="connsiteX7-15" fmla="*/ 1322953 w 1322953"/>
                <a:gd name="connsiteY7-16" fmla="*/ 91440 h 799585"/>
                <a:gd name="connsiteX0-17" fmla="*/ 1231513 w 1257910"/>
                <a:gd name="connsiteY0-18" fmla="*/ 0 h 799585"/>
                <a:gd name="connsiteX1-19" fmla="*/ 1245132 w 1257910"/>
                <a:gd name="connsiteY1-20" fmla="*/ 43874 h 799585"/>
                <a:gd name="connsiteX2-21" fmla="*/ 1257910 w 1257910"/>
                <a:gd name="connsiteY2-22" fmla="*/ 170630 h 799585"/>
                <a:gd name="connsiteX3-23" fmla="*/ 628955 w 1257910"/>
                <a:gd name="connsiteY3-24" fmla="*/ 799585 h 799585"/>
                <a:gd name="connsiteX4-25" fmla="*/ 0 w 1257910"/>
                <a:gd name="connsiteY4-26" fmla="*/ 170630 h 799585"/>
                <a:gd name="connsiteX5-27" fmla="*/ 12778 w 1257910"/>
                <a:gd name="connsiteY5-28" fmla="*/ 43874 h 799585"/>
                <a:gd name="connsiteX6-29" fmla="*/ 26397 w 1257910"/>
                <a:gd name="connsiteY6-30" fmla="*/ 0 h 799585"/>
                <a:gd name="connsiteX0-31" fmla="*/ 1245132 w 1257910"/>
                <a:gd name="connsiteY0-32" fmla="*/ 43874 h 799585"/>
                <a:gd name="connsiteX1-33" fmla="*/ 1257910 w 1257910"/>
                <a:gd name="connsiteY1-34" fmla="*/ 170630 h 799585"/>
                <a:gd name="connsiteX2-35" fmla="*/ 628955 w 1257910"/>
                <a:gd name="connsiteY2-36" fmla="*/ 799585 h 799585"/>
                <a:gd name="connsiteX3-37" fmla="*/ 0 w 1257910"/>
                <a:gd name="connsiteY3-38" fmla="*/ 170630 h 799585"/>
                <a:gd name="connsiteX4-39" fmla="*/ 12778 w 1257910"/>
                <a:gd name="connsiteY4-40" fmla="*/ 43874 h 799585"/>
                <a:gd name="connsiteX5-41" fmla="*/ 26397 w 1257910"/>
                <a:gd name="connsiteY5-42" fmla="*/ 0 h 799585"/>
                <a:gd name="connsiteX0-43" fmla="*/ 1245132 w 1257910"/>
                <a:gd name="connsiteY0-44" fmla="*/ 0 h 755711"/>
                <a:gd name="connsiteX1-45" fmla="*/ 1257910 w 1257910"/>
                <a:gd name="connsiteY1-46" fmla="*/ 126756 h 755711"/>
                <a:gd name="connsiteX2-47" fmla="*/ 628955 w 1257910"/>
                <a:gd name="connsiteY2-48" fmla="*/ 755711 h 755711"/>
                <a:gd name="connsiteX3-49" fmla="*/ 0 w 1257910"/>
                <a:gd name="connsiteY3-50" fmla="*/ 126756 h 755711"/>
                <a:gd name="connsiteX4-51" fmla="*/ 12778 w 1257910"/>
                <a:gd name="connsiteY4-52" fmla="*/ 0 h 755711"/>
                <a:gd name="connsiteX0-53" fmla="*/ 1257910 w 1257910"/>
                <a:gd name="connsiteY0-54" fmla="*/ 126756 h 755711"/>
                <a:gd name="connsiteX1-55" fmla="*/ 628955 w 1257910"/>
                <a:gd name="connsiteY1-56" fmla="*/ 755711 h 755711"/>
                <a:gd name="connsiteX2-57" fmla="*/ 0 w 1257910"/>
                <a:gd name="connsiteY2-58" fmla="*/ 126756 h 755711"/>
                <a:gd name="connsiteX3-59" fmla="*/ 12778 w 1257910"/>
                <a:gd name="connsiteY3-60" fmla="*/ 0 h 755711"/>
                <a:gd name="connsiteX0-61" fmla="*/ 1257910 w 1257910"/>
                <a:gd name="connsiteY0-62" fmla="*/ 0 h 628955"/>
                <a:gd name="connsiteX1-63" fmla="*/ 628955 w 1257910"/>
                <a:gd name="connsiteY1-64" fmla="*/ 628955 h 628955"/>
                <a:gd name="connsiteX2-65" fmla="*/ 0 w 1257910"/>
                <a:gd name="connsiteY2-66" fmla="*/ 0 h 628955"/>
              </a:gdLst>
              <a:ahLst/>
              <a:cxnLst>
                <a:cxn ang="0">
                  <a:pos x="connsiteX0-1" y="connsiteY0-2"/>
                </a:cxn>
                <a:cxn ang="0">
                  <a:pos x="connsiteX1-3" y="connsiteY1-4"/>
                </a:cxn>
                <a:cxn ang="0">
                  <a:pos x="connsiteX2-5" y="connsiteY2-6"/>
                </a:cxn>
              </a:cxnLst>
              <a:rect l="l" t="t" r="r" b="b"/>
              <a:pathLst>
                <a:path w="1257910" h="628955">
                  <a:moveTo>
                    <a:pt x="1257910" y="0"/>
                  </a:moveTo>
                  <a:cubicBezTo>
                    <a:pt x="1257910" y="347362"/>
                    <a:pt x="976317" y="628955"/>
                    <a:pt x="628955" y="628955"/>
                  </a:cubicBezTo>
                  <a:cubicBezTo>
                    <a:pt x="281593" y="628955"/>
                    <a:pt x="0" y="347362"/>
                    <a:pt x="0" y="0"/>
                  </a:cubicBezTo>
                </a:path>
              </a:pathLst>
            </a:custGeom>
            <a:noFill/>
            <a:ln>
              <a:solidFill>
                <a:schemeClr val="accent5">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ltLang="zh-CN" dirty="0"/>
            </a:p>
            <a:p>
              <a:pPr algn="ctr"/>
              <a:endParaRPr lang="zh-CN" altLang="en-US" dirty="0"/>
            </a:p>
          </p:txBody>
        </p:sp>
      </p:grpSp>
      <p:sp>
        <p:nvSpPr>
          <p:cNvPr id="2" name="标题 1"/>
          <p:cNvSpPr>
            <a:spLocks noGrp="1"/>
          </p:cNvSpPr>
          <p:nvPr>
            <p:ph type="ctrTitle" hasCustomPrompt="1"/>
            <p:custDataLst>
              <p:tags r:id="rId24"/>
            </p:custDataLst>
          </p:nvPr>
        </p:nvSpPr>
        <p:spPr>
          <a:xfrm>
            <a:off x="838200" y="2131488"/>
            <a:ext cx="8708376" cy="1800000"/>
          </a:xfrm>
        </p:spPr>
        <p:txBody>
          <a:bodyPr anchor="t">
            <a:normAutofit/>
          </a:bodyPr>
          <a:lstStyle>
            <a:lvl1pPr algn="l">
              <a:lnSpc>
                <a:spcPct val="100000"/>
              </a:lnSpc>
              <a:defRPr sz="5400">
                <a:solidFill>
                  <a:schemeClr val="accent4"/>
                </a:solidFill>
              </a:defRPr>
            </a:lvl1pPr>
          </a:lstStyle>
          <a:p>
            <a:r>
              <a:rPr lang="zh-CN" altLang="en-US" dirty="0"/>
              <a:t>单击此处编辑母版</a:t>
            </a:r>
            <a:br>
              <a:rPr lang="en-US" altLang="zh-CN" dirty="0"/>
            </a:br>
            <a:r>
              <a:rPr lang="zh-CN" altLang="en-US" dirty="0"/>
              <a:t>标题样式</a:t>
            </a:r>
            <a:endParaRPr lang="zh-CN" altLang="en-US" dirty="0"/>
          </a:p>
        </p:txBody>
      </p:sp>
      <p:sp>
        <p:nvSpPr>
          <p:cNvPr id="4" name="日期占位符 3"/>
          <p:cNvSpPr>
            <a:spLocks noGrp="1"/>
          </p:cNvSpPr>
          <p:nvPr>
            <p:ph type="dt" sz="half" idx="10"/>
            <p:custDataLst>
              <p:tags r:id="rId25"/>
            </p:custDataLst>
          </p:nvPr>
        </p:nvSpPr>
        <p:spPr/>
        <p:txBody>
          <a:bodyPr>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26"/>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27"/>
            </p:custDataLst>
          </p:nvPr>
        </p:nvSpPr>
        <p:spPr>
          <a:xfrm>
            <a:off x="8610600" y="6356350"/>
            <a:ext cx="2743200" cy="365125"/>
          </a:xfrm>
        </p:spPr>
        <p:txBody>
          <a:bodyPr>
            <a:normAutofit/>
          </a:bodyPr>
          <a:lstStyle/>
          <a:p>
            <a:fld id="{BE5F26B5-172A-4DC2-B0B7-181CFC56B87C}" type="slidenum">
              <a:rPr lang="zh-CN" altLang="en-US" smtClean="0"/>
            </a:fld>
            <a:endParaRPr lang="zh-CN" altLang="en-US"/>
          </a:p>
        </p:txBody>
      </p:sp>
      <p:sp>
        <p:nvSpPr>
          <p:cNvPr id="10" name="文本占位符 9"/>
          <p:cNvSpPr>
            <a:spLocks noGrp="1"/>
          </p:cNvSpPr>
          <p:nvPr>
            <p:ph type="body" sz="quarter" idx="13" hasCustomPrompt="1"/>
            <p:custDataLst>
              <p:tags r:id="rId28"/>
            </p:custDataLst>
          </p:nvPr>
        </p:nvSpPr>
        <p:spPr>
          <a:xfrm>
            <a:off x="842642" y="5230368"/>
            <a:ext cx="2743199" cy="976128"/>
          </a:xfrm>
        </p:spPr>
        <p:txBody>
          <a:bodyPr anchor="b">
            <a:normAutofit/>
          </a:bodyPr>
          <a:lstStyle>
            <a:lvl1pPr marL="0" indent="0">
              <a:lnSpc>
                <a:spcPct val="100000"/>
              </a:lnSpc>
              <a:buNone/>
              <a:defRPr sz="1600" b="1">
                <a:solidFill>
                  <a:schemeClr val="accent4"/>
                </a:solidFill>
              </a:defRPr>
            </a:lvl1pPr>
          </a:lstStyle>
          <a:p>
            <a:pPr lvl="0"/>
            <a:r>
              <a:rPr lang="zh-CN" altLang="en-US" dirty="0"/>
              <a:t>公司名占位符</a:t>
            </a:r>
            <a:endParaRPr lang="zh-CN" altLang="en-US" dirty="0"/>
          </a:p>
        </p:txBody>
      </p:sp>
      <p:sp>
        <p:nvSpPr>
          <p:cNvPr id="14" name="文本占位符 13"/>
          <p:cNvSpPr>
            <a:spLocks noGrp="1"/>
          </p:cNvSpPr>
          <p:nvPr>
            <p:ph type="body" sz="quarter" idx="14" hasCustomPrompt="1"/>
            <p:custDataLst>
              <p:tags r:id="rId29"/>
            </p:custDataLst>
          </p:nvPr>
        </p:nvSpPr>
        <p:spPr>
          <a:xfrm>
            <a:off x="3360716" y="4168127"/>
            <a:ext cx="2950805" cy="976128"/>
          </a:xfrm>
        </p:spPr>
        <p:txBody>
          <a:bodyPr anchor="t">
            <a:normAutofit/>
          </a:bodyPr>
          <a:lstStyle>
            <a:lvl1pPr marL="0" indent="0" algn="l">
              <a:lnSpc>
                <a:spcPct val="100000"/>
              </a:lnSpc>
              <a:buNone/>
              <a:defRPr sz="1600">
                <a:solidFill>
                  <a:schemeClr val="accent3"/>
                </a:solidFill>
              </a:defRPr>
            </a:lvl1pPr>
          </a:lstStyle>
          <a:p>
            <a:pPr lvl="0"/>
            <a:r>
              <a:rPr lang="zh-CN" altLang="en-US" dirty="0"/>
              <a:t>日期时间占位符</a:t>
            </a:r>
            <a:endParaRPr lang="zh-CN" altLang="en-US" dirty="0"/>
          </a:p>
        </p:txBody>
      </p:sp>
      <p:sp>
        <p:nvSpPr>
          <p:cNvPr id="24" name="文本占位符 23"/>
          <p:cNvSpPr>
            <a:spLocks noGrp="1"/>
          </p:cNvSpPr>
          <p:nvPr>
            <p:ph type="body" sz="quarter" idx="17" hasCustomPrompt="1"/>
            <p:custDataLst>
              <p:tags r:id="rId30"/>
            </p:custDataLst>
          </p:nvPr>
        </p:nvSpPr>
        <p:spPr>
          <a:xfrm>
            <a:off x="838200" y="4168895"/>
            <a:ext cx="2463645" cy="976128"/>
          </a:xfrm>
        </p:spPr>
        <p:txBody>
          <a:bodyPr anchor="t">
            <a:normAutofit/>
          </a:bodyPr>
          <a:lstStyle>
            <a:lvl1pPr marL="0" indent="0" algn="l">
              <a:lnSpc>
                <a:spcPct val="100000"/>
              </a:lnSpc>
              <a:buNone/>
              <a:defRPr sz="1600">
                <a:solidFill>
                  <a:schemeClr val="accent3"/>
                </a:solidFill>
              </a:defRPr>
            </a:lvl1pPr>
          </a:lstStyle>
          <a:p>
            <a:pPr lvl="0"/>
            <a:r>
              <a:rPr lang="zh-CN" altLang="en-US" dirty="0"/>
              <a:t>署名占位符</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838200" y="1296000"/>
            <a:ext cx="10514012" cy="576000"/>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单击此处编辑母版副标题样式</a:t>
            </a:r>
            <a:endParaRPr lang="zh-CN" altLang="en-US" dirty="0"/>
          </a:p>
        </p:txBody>
      </p:sp>
      <p:sp>
        <p:nvSpPr>
          <p:cNvPr id="7" name="日期占位符 6"/>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p:txBody>
          <a:bodyPr/>
          <a:lstStyle/>
          <a:p>
            <a:endParaRPr lang="zh-CN" altLang="en-US"/>
          </a:p>
        </p:txBody>
      </p:sp>
      <p:sp>
        <p:nvSpPr>
          <p:cNvPr id="9" name="灯片编号占位符 8"/>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3" name="图片 8" descr="波浪3资源 2"/>
          <p:cNvSpPr/>
          <p:nvPr/>
        </p:nvSpPr>
        <p:spPr>
          <a:xfrm>
            <a:off x="5334000" y="0"/>
            <a:ext cx="6854934" cy="6854934"/>
          </a:xfrm>
          <a:custGeom>
            <a:avLst/>
            <a:gdLst>
              <a:gd name="connsiteX0" fmla="*/ 6854934 w 6854934"/>
              <a:gd name="connsiteY0" fmla="*/ 0 h 6854934"/>
              <a:gd name="connsiteX1" fmla="*/ 6854934 w 6854934"/>
              <a:gd name="connsiteY1" fmla="*/ 6854934 h 6854934"/>
              <a:gd name="connsiteX2" fmla="*/ 0 w 6854934"/>
              <a:gd name="connsiteY2" fmla="*/ 6854934 h 6854934"/>
              <a:gd name="connsiteX3" fmla="*/ 1655925 w 6854934"/>
              <a:gd name="connsiteY3" fmla="*/ 6225612 h 6854934"/>
              <a:gd name="connsiteX4" fmla="*/ 2285247 w 6854934"/>
              <a:gd name="connsiteY4" fmla="*/ 4569687 h 6854934"/>
              <a:gd name="connsiteX5" fmla="*/ 3941172 w 6854934"/>
              <a:gd name="connsiteY5" fmla="*/ 3940365 h 6854934"/>
              <a:gd name="connsiteX6" fmla="*/ 4570494 w 6854934"/>
              <a:gd name="connsiteY6" fmla="*/ 2284279 h 6854934"/>
              <a:gd name="connsiteX7" fmla="*/ 6226580 w 6854934"/>
              <a:gd name="connsiteY7" fmla="*/ 1654956 h 6854934"/>
              <a:gd name="connsiteX8" fmla="*/ 6854934 w 6854934"/>
              <a:gd name="connsiteY8" fmla="*/ 0 h 685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4934" h="6854934">
                <a:moveTo>
                  <a:pt x="6854934" y="0"/>
                </a:moveTo>
                <a:lnTo>
                  <a:pt x="6854934" y="6854934"/>
                </a:lnTo>
                <a:lnTo>
                  <a:pt x="0" y="6854934"/>
                </a:lnTo>
                <a:cubicBezTo>
                  <a:pt x="571070" y="6283542"/>
                  <a:pt x="1084694" y="6797166"/>
                  <a:pt x="1655925" y="6225612"/>
                </a:cubicBezTo>
                <a:cubicBezTo>
                  <a:pt x="2227156" y="5654058"/>
                  <a:pt x="1713532" y="5140757"/>
                  <a:pt x="2285247" y="4569687"/>
                </a:cubicBezTo>
                <a:cubicBezTo>
                  <a:pt x="2856962" y="3998618"/>
                  <a:pt x="3369941" y="4511919"/>
                  <a:pt x="3941172" y="3940365"/>
                </a:cubicBezTo>
                <a:cubicBezTo>
                  <a:pt x="4512403" y="3368811"/>
                  <a:pt x="3998779" y="2855510"/>
                  <a:pt x="4570494" y="2284279"/>
                </a:cubicBezTo>
                <a:cubicBezTo>
                  <a:pt x="5142210" y="1713048"/>
                  <a:pt x="5655349" y="2226510"/>
                  <a:pt x="6226580" y="1654956"/>
                </a:cubicBezTo>
                <a:cubicBezTo>
                  <a:pt x="6797811" y="1083403"/>
                  <a:pt x="6283381" y="571231"/>
                  <a:pt x="6854934" y="0"/>
                </a:cubicBezTo>
                <a:close/>
              </a:path>
            </a:pathLst>
          </a:custGeom>
          <a:solidFill>
            <a:schemeClr val="accent4"/>
          </a:solidFill>
          <a:ln w="16136" cap="flat">
            <a:noFill/>
            <a:prstDash val="solid"/>
            <a:miter/>
          </a:ln>
        </p:spPr>
        <p:txBody>
          <a:bodyPr rtlCol="0" anchor="ctr"/>
          <a:lstStyle/>
          <a:p>
            <a:endParaRPr lang="zh-CN" altLang="en-US">
              <a:solidFill>
                <a:schemeClr val="accent4"/>
              </a:solidFill>
            </a:endParaRPr>
          </a:p>
        </p:txBody>
      </p:sp>
      <p:sp>
        <p:nvSpPr>
          <p:cNvPr id="23" name="椭圆 22"/>
          <p:cNvSpPr>
            <a:spLocks noChangeAspect="1"/>
          </p:cNvSpPr>
          <p:nvPr>
            <p:custDataLst>
              <p:tags r:id="rId2"/>
            </p:custDataLst>
          </p:nvPr>
        </p:nvSpPr>
        <p:spPr>
          <a:xfrm rot="10800000">
            <a:off x="8393430" y="658495"/>
            <a:ext cx="113665" cy="113665"/>
          </a:xfrm>
          <a:prstGeom prst="ellipse">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椭圆 24"/>
          <p:cNvSpPr>
            <a:spLocks noChangeAspect="1"/>
          </p:cNvSpPr>
          <p:nvPr>
            <p:custDataLst>
              <p:tags r:id="rId3"/>
            </p:custDataLst>
          </p:nvPr>
        </p:nvSpPr>
        <p:spPr>
          <a:xfrm rot="10800000">
            <a:off x="8393430" y="1012190"/>
            <a:ext cx="113665" cy="113665"/>
          </a:xfrm>
          <a:prstGeom prst="ellipse">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椭圆 20"/>
          <p:cNvSpPr>
            <a:spLocks noChangeAspect="1"/>
          </p:cNvSpPr>
          <p:nvPr>
            <p:custDataLst>
              <p:tags r:id="rId4"/>
            </p:custDataLst>
          </p:nvPr>
        </p:nvSpPr>
        <p:spPr>
          <a:xfrm rot="10800000">
            <a:off x="8797925" y="657860"/>
            <a:ext cx="113030" cy="113665"/>
          </a:xfrm>
          <a:prstGeom prst="ellipse">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椭圆 21"/>
          <p:cNvSpPr>
            <a:spLocks noChangeAspect="1"/>
          </p:cNvSpPr>
          <p:nvPr>
            <p:custDataLst>
              <p:tags r:id="rId5"/>
            </p:custDataLst>
          </p:nvPr>
        </p:nvSpPr>
        <p:spPr>
          <a:xfrm rot="10800000">
            <a:off x="8797925" y="1012190"/>
            <a:ext cx="113030" cy="113665"/>
          </a:xfrm>
          <a:prstGeom prst="ellipse">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椭圆 16"/>
          <p:cNvSpPr>
            <a:spLocks noChangeAspect="1"/>
          </p:cNvSpPr>
          <p:nvPr>
            <p:custDataLst>
              <p:tags r:id="rId6"/>
            </p:custDataLst>
          </p:nvPr>
        </p:nvSpPr>
        <p:spPr>
          <a:xfrm rot="10800000">
            <a:off x="9202420" y="657860"/>
            <a:ext cx="113030" cy="113665"/>
          </a:xfrm>
          <a:prstGeom prst="ellipse">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a:spLocks noChangeAspect="1"/>
          </p:cNvSpPr>
          <p:nvPr>
            <p:custDataLst>
              <p:tags r:id="rId7"/>
            </p:custDataLst>
          </p:nvPr>
        </p:nvSpPr>
        <p:spPr>
          <a:xfrm rot="10800000">
            <a:off x="9202420" y="1012190"/>
            <a:ext cx="113030" cy="113665"/>
          </a:xfrm>
          <a:prstGeom prst="ellipse">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椭圆 14"/>
          <p:cNvSpPr>
            <a:spLocks noChangeAspect="1"/>
          </p:cNvSpPr>
          <p:nvPr>
            <p:custDataLst>
              <p:tags r:id="rId8"/>
            </p:custDataLst>
          </p:nvPr>
        </p:nvSpPr>
        <p:spPr>
          <a:xfrm rot="10800000">
            <a:off x="9606915" y="657860"/>
            <a:ext cx="113030" cy="113665"/>
          </a:xfrm>
          <a:prstGeom prst="ellipse">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椭圆 15"/>
          <p:cNvSpPr>
            <a:spLocks noChangeAspect="1"/>
          </p:cNvSpPr>
          <p:nvPr>
            <p:custDataLst>
              <p:tags r:id="rId9"/>
            </p:custDataLst>
          </p:nvPr>
        </p:nvSpPr>
        <p:spPr>
          <a:xfrm rot="10800000">
            <a:off x="9606915" y="1012190"/>
            <a:ext cx="113030" cy="113665"/>
          </a:xfrm>
          <a:prstGeom prst="ellipse">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任意多边形: 形状 25"/>
          <p:cNvSpPr/>
          <p:nvPr>
            <p:custDataLst>
              <p:tags r:id="rId10"/>
            </p:custDataLst>
          </p:nvPr>
        </p:nvSpPr>
        <p:spPr>
          <a:xfrm>
            <a:off x="9776460" y="4785995"/>
            <a:ext cx="2415540" cy="1172846"/>
          </a:xfrm>
          <a:custGeom>
            <a:avLst/>
            <a:gdLst>
              <a:gd name="connsiteX0" fmla="*/ 586423 w 2415540"/>
              <a:gd name="connsiteY0" fmla="*/ 0 h 1172846"/>
              <a:gd name="connsiteX1" fmla="*/ 2415540 w 2415540"/>
              <a:gd name="connsiteY1" fmla="*/ 0 h 1172846"/>
              <a:gd name="connsiteX2" fmla="*/ 2415540 w 2415540"/>
              <a:gd name="connsiteY2" fmla="*/ 1172846 h 1172846"/>
              <a:gd name="connsiteX3" fmla="*/ 586423 w 2415540"/>
              <a:gd name="connsiteY3" fmla="*/ 1172845 h 1172846"/>
              <a:gd name="connsiteX4" fmla="*/ 11914 w 2415540"/>
              <a:gd name="connsiteY4" fmla="*/ 704607 h 1172846"/>
              <a:gd name="connsiteX5" fmla="*/ 0 w 2415540"/>
              <a:gd name="connsiteY5" fmla="*/ 586423 h 1172846"/>
              <a:gd name="connsiteX6" fmla="*/ 11914 w 2415540"/>
              <a:gd name="connsiteY6" fmla="*/ 468238 h 1172846"/>
              <a:gd name="connsiteX7" fmla="*/ 586423 w 2415540"/>
              <a:gd name="connsiteY7" fmla="*/ 0 h 117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5540" h="1172846">
                <a:moveTo>
                  <a:pt x="586423" y="0"/>
                </a:moveTo>
                <a:lnTo>
                  <a:pt x="2415540" y="0"/>
                </a:lnTo>
                <a:lnTo>
                  <a:pt x="2415540" y="1172846"/>
                </a:lnTo>
                <a:lnTo>
                  <a:pt x="586423" y="1172845"/>
                </a:lnTo>
                <a:cubicBezTo>
                  <a:pt x="303035" y="1172845"/>
                  <a:pt x="66596" y="971830"/>
                  <a:pt x="11914" y="704607"/>
                </a:cubicBezTo>
                <a:lnTo>
                  <a:pt x="0" y="586423"/>
                </a:lnTo>
                <a:lnTo>
                  <a:pt x="11914" y="468238"/>
                </a:lnTo>
                <a:cubicBezTo>
                  <a:pt x="66596" y="201016"/>
                  <a:pt x="303035" y="0"/>
                  <a:pt x="5864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形状 27"/>
          <p:cNvSpPr/>
          <p:nvPr>
            <p:custDataLst>
              <p:tags r:id="rId11"/>
            </p:custDataLst>
          </p:nvPr>
        </p:nvSpPr>
        <p:spPr>
          <a:xfrm>
            <a:off x="1626870" y="0"/>
            <a:ext cx="1257935" cy="628650"/>
          </a:xfrm>
          <a:custGeom>
            <a:avLst/>
            <a:gdLst>
              <a:gd name="connsiteX0" fmla="*/ 26397 w 1257910"/>
              <a:gd name="connsiteY0" fmla="*/ 0 h 799585"/>
              <a:gd name="connsiteX1" fmla="*/ 1231513 w 1257910"/>
              <a:gd name="connsiteY1" fmla="*/ 0 h 799585"/>
              <a:gd name="connsiteX2" fmla="*/ 1245132 w 1257910"/>
              <a:gd name="connsiteY2" fmla="*/ 43874 h 799585"/>
              <a:gd name="connsiteX3" fmla="*/ 1257910 w 1257910"/>
              <a:gd name="connsiteY3" fmla="*/ 170630 h 799585"/>
              <a:gd name="connsiteX4" fmla="*/ 628955 w 1257910"/>
              <a:gd name="connsiteY4" fmla="*/ 799585 h 799585"/>
              <a:gd name="connsiteX5" fmla="*/ 0 w 1257910"/>
              <a:gd name="connsiteY5" fmla="*/ 170630 h 799585"/>
              <a:gd name="connsiteX6" fmla="*/ 12778 w 1257910"/>
              <a:gd name="connsiteY6" fmla="*/ 43874 h 799585"/>
              <a:gd name="connsiteX7" fmla="*/ 26397 w 1257910"/>
              <a:gd name="connsiteY7" fmla="*/ 0 h 799585"/>
              <a:gd name="connsiteX0-1" fmla="*/ 1231513 w 1322953"/>
              <a:gd name="connsiteY0-2" fmla="*/ 0 h 799585"/>
              <a:gd name="connsiteX1-3" fmla="*/ 1245132 w 1322953"/>
              <a:gd name="connsiteY1-4" fmla="*/ 43874 h 799585"/>
              <a:gd name="connsiteX2-5" fmla="*/ 1257910 w 1322953"/>
              <a:gd name="connsiteY2-6" fmla="*/ 170630 h 799585"/>
              <a:gd name="connsiteX3-7" fmla="*/ 628955 w 1322953"/>
              <a:gd name="connsiteY3-8" fmla="*/ 799585 h 799585"/>
              <a:gd name="connsiteX4-9" fmla="*/ 0 w 1322953"/>
              <a:gd name="connsiteY4-10" fmla="*/ 170630 h 799585"/>
              <a:gd name="connsiteX5-11" fmla="*/ 12778 w 1322953"/>
              <a:gd name="connsiteY5-12" fmla="*/ 43874 h 799585"/>
              <a:gd name="connsiteX6-13" fmla="*/ 26397 w 1322953"/>
              <a:gd name="connsiteY6-14" fmla="*/ 0 h 799585"/>
              <a:gd name="connsiteX7-15" fmla="*/ 1322953 w 1322953"/>
              <a:gd name="connsiteY7-16" fmla="*/ 91440 h 799585"/>
              <a:gd name="connsiteX0-17" fmla="*/ 1231513 w 1257910"/>
              <a:gd name="connsiteY0-18" fmla="*/ 0 h 799585"/>
              <a:gd name="connsiteX1-19" fmla="*/ 1245132 w 1257910"/>
              <a:gd name="connsiteY1-20" fmla="*/ 43874 h 799585"/>
              <a:gd name="connsiteX2-21" fmla="*/ 1257910 w 1257910"/>
              <a:gd name="connsiteY2-22" fmla="*/ 170630 h 799585"/>
              <a:gd name="connsiteX3-23" fmla="*/ 628955 w 1257910"/>
              <a:gd name="connsiteY3-24" fmla="*/ 799585 h 799585"/>
              <a:gd name="connsiteX4-25" fmla="*/ 0 w 1257910"/>
              <a:gd name="connsiteY4-26" fmla="*/ 170630 h 799585"/>
              <a:gd name="connsiteX5-27" fmla="*/ 12778 w 1257910"/>
              <a:gd name="connsiteY5-28" fmla="*/ 43874 h 799585"/>
              <a:gd name="connsiteX6-29" fmla="*/ 26397 w 1257910"/>
              <a:gd name="connsiteY6-30" fmla="*/ 0 h 799585"/>
              <a:gd name="connsiteX0-31" fmla="*/ 1245132 w 1257910"/>
              <a:gd name="connsiteY0-32" fmla="*/ 43874 h 799585"/>
              <a:gd name="connsiteX1-33" fmla="*/ 1257910 w 1257910"/>
              <a:gd name="connsiteY1-34" fmla="*/ 170630 h 799585"/>
              <a:gd name="connsiteX2-35" fmla="*/ 628955 w 1257910"/>
              <a:gd name="connsiteY2-36" fmla="*/ 799585 h 799585"/>
              <a:gd name="connsiteX3-37" fmla="*/ 0 w 1257910"/>
              <a:gd name="connsiteY3-38" fmla="*/ 170630 h 799585"/>
              <a:gd name="connsiteX4-39" fmla="*/ 12778 w 1257910"/>
              <a:gd name="connsiteY4-40" fmla="*/ 43874 h 799585"/>
              <a:gd name="connsiteX5-41" fmla="*/ 26397 w 1257910"/>
              <a:gd name="connsiteY5-42" fmla="*/ 0 h 799585"/>
              <a:gd name="connsiteX0-43" fmla="*/ 1245132 w 1257910"/>
              <a:gd name="connsiteY0-44" fmla="*/ 0 h 755711"/>
              <a:gd name="connsiteX1-45" fmla="*/ 1257910 w 1257910"/>
              <a:gd name="connsiteY1-46" fmla="*/ 126756 h 755711"/>
              <a:gd name="connsiteX2-47" fmla="*/ 628955 w 1257910"/>
              <a:gd name="connsiteY2-48" fmla="*/ 755711 h 755711"/>
              <a:gd name="connsiteX3-49" fmla="*/ 0 w 1257910"/>
              <a:gd name="connsiteY3-50" fmla="*/ 126756 h 755711"/>
              <a:gd name="connsiteX4-51" fmla="*/ 12778 w 1257910"/>
              <a:gd name="connsiteY4-52" fmla="*/ 0 h 755711"/>
              <a:gd name="connsiteX0-53" fmla="*/ 1257910 w 1257910"/>
              <a:gd name="connsiteY0-54" fmla="*/ 126756 h 755711"/>
              <a:gd name="connsiteX1-55" fmla="*/ 628955 w 1257910"/>
              <a:gd name="connsiteY1-56" fmla="*/ 755711 h 755711"/>
              <a:gd name="connsiteX2-57" fmla="*/ 0 w 1257910"/>
              <a:gd name="connsiteY2-58" fmla="*/ 126756 h 755711"/>
              <a:gd name="connsiteX3-59" fmla="*/ 12778 w 1257910"/>
              <a:gd name="connsiteY3-60" fmla="*/ 0 h 755711"/>
              <a:gd name="connsiteX0-61" fmla="*/ 1257910 w 1257910"/>
              <a:gd name="connsiteY0-62" fmla="*/ 0 h 628955"/>
              <a:gd name="connsiteX1-63" fmla="*/ 628955 w 1257910"/>
              <a:gd name="connsiteY1-64" fmla="*/ 628955 h 628955"/>
              <a:gd name="connsiteX2-65" fmla="*/ 0 w 1257910"/>
              <a:gd name="connsiteY2-66" fmla="*/ 0 h 628955"/>
            </a:gdLst>
            <a:ahLst/>
            <a:cxnLst>
              <a:cxn ang="0">
                <a:pos x="connsiteX0-1" y="connsiteY0-2"/>
              </a:cxn>
              <a:cxn ang="0">
                <a:pos x="connsiteX1-3" y="connsiteY1-4"/>
              </a:cxn>
              <a:cxn ang="0">
                <a:pos x="connsiteX2-5" y="connsiteY2-6"/>
              </a:cxn>
            </a:cxnLst>
            <a:rect l="l" t="t" r="r" b="b"/>
            <a:pathLst>
              <a:path w="1257910" h="628955">
                <a:moveTo>
                  <a:pt x="1257910" y="0"/>
                </a:moveTo>
                <a:cubicBezTo>
                  <a:pt x="1257910" y="347362"/>
                  <a:pt x="976317" y="628955"/>
                  <a:pt x="628955" y="628955"/>
                </a:cubicBezTo>
                <a:cubicBezTo>
                  <a:pt x="281593" y="628955"/>
                  <a:pt x="0" y="347362"/>
                  <a:pt x="0" y="0"/>
                </a:cubicBezTo>
              </a:path>
            </a:pathLst>
          </a:custGeom>
          <a:noFill/>
          <a:ln>
            <a:solidFill>
              <a:schemeClr val="accent5">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9" name="任意多边形: 形状 28"/>
          <p:cNvSpPr/>
          <p:nvPr>
            <p:custDataLst>
              <p:tags r:id="rId12"/>
            </p:custDataLst>
          </p:nvPr>
        </p:nvSpPr>
        <p:spPr>
          <a:xfrm>
            <a:off x="1452880" y="0"/>
            <a:ext cx="1605915" cy="802640"/>
          </a:xfrm>
          <a:custGeom>
            <a:avLst/>
            <a:gdLst>
              <a:gd name="connsiteX0" fmla="*/ 26397 w 1257910"/>
              <a:gd name="connsiteY0" fmla="*/ 0 h 799585"/>
              <a:gd name="connsiteX1" fmla="*/ 1231513 w 1257910"/>
              <a:gd name="connsiteY1" fmla="*/ 0 h 799585"/>
              <a:gd name="connsiteX2" fmla="*/ 1245132 w 1257910"/>
              <a:gd name="connsiteY2" fmla="*/ 43874 h 799585"/>
              <a:gd name="connsiteX3" fmla="*/ 1257910 w 1257910"/>
              <a:gd name="connsiteY3" fmla="*/ 170630 h 799585"/>
              <a:gd name="connsiteX4" fmla="*/ 628955 w 1257910"/>
              <a:gd name="connsiteY4" fmla="*/ 799585 h 799585"/>
              <a:gd name="connsiteX5" fmla="*/ 0 w 1257910"/>
              <a:gd name="connsiteY5" fmla="*/ 170630 h 799585"/>
              <a:gd name="connsiteX6" fmla="*/ 12778 w 1257910"/>
              <a:gd name="connsiteY6" fmla="*/ 43874 h 799585"/>
              <a:gd name="connsiteX7" fmla="*/ 26397 w 1257910"/>
              <a:gd name="connsiteY7" fmla="*/ 0 h 799585"/>
              <a:gd name="connsiteX0-1" fmla="*/ 1231513 w 1322953"/>
              <a:gd name="connsiteY0-2" fmla="*/ 0 h 799585"/>
              <a:gd name="connsiteX1-3" fmla="*/ 1245132 w 1322953"/>
              <a:gd name="connsiteY1-4" fmla="*/ 43874 h 799585"/>
              <a:gd name="connsiteX2-5" fmla="*/ 1257910 w 1322953"/>
              <a:gd name="connsiteY2-6" fmla="*/ 170630 h 799585"/>
              <a:gd name="connsiteX3-7" fmla="*/ 628955 w 1322953"/>
              <a:gd name="connsiteY3-8" fmla="*/ 799585 h 799585"/>
              <a:gd name="connsiteX4-9" fmla="*/ 0 w 1322953"/>
              <a:gd name="connsiteY4-10" fmla="*/ 170630 h 799585"/>
              <a:gd name="connsiteX5-11" fmla="*/ 12778 w 1322953"/>
              <a:gd name="connsiteY5-12" fmla="*/ 43874 h 799585"/>
              <a:gd name="connsiteX6-13" fmla="*/ 26397 w 1322953"/>
              <a:gd name="connsiteY6-14" fmla="*/ 0 h 799585"/>
              <a:gd name="connsiteX7-15" fmla="*/ 1322953 w 1322953"/>
              <a:gd name="connsiteY7-16" fmla="*/ 91440 h 799585"/>
              <a:gd name="connsiteX0-17" fmla="*/ 1231513 w 1257910"/>
              <a:gd name="connsiteY0-18" fmla="*/ 0 h 799585"/>
              <a:gd name="connsiteX1-19" fmla="*/ 1245132 w 1257910"/>
              <a:gd name="connsiteY1-20" fmla="*/ 43874 h 799585"/>
              <a:gd name="connsiteX2-21" fmla="*/ 1257910 w 1257910"/>
              <a:gd name="connsiteY2-22" fmla="*/ 170630 h 799585"/>
              <a:gd name="connsiteX3-23" fmla="*/ 628955 w 1257910"/>
              <a:gd name="connsiteY3-24" fmla="*/ 799585 h 799585"/>
              <a:gd name="connsiteX4-25" fmla="*/ 0 w 1257910"/>
              <a:gd name="connsiteY4-26" fmla="*/ 170630 h 799585"/>
              <a:gd name="connsiteX5-27" fmla="*/ 12778 w 1257910"/>
              <a:gd name="connsiteY5-28" fmla="*/ 43874 h 799585"/>
              <a:gd name="connsiteX6-29" fmla="*/ 26397 w 1257910"/>
              <a:gd name="connsiteY6-30" fmla="*/ 0 h 799585"/>
              <a:gd name="connsiteX0-31" fmla="*/ 1245132 w 1257910"/>
              <a:gd name="connsiteY0-32" fmla="*/ 43874 h 799585"/>
              <a:gd name="connsiteX1-33" fmla="*/ 1257910 w 1257910"/>
              <a:gd name="connsiteY1-34" fmla="*/ 170630 h 799585"/>
              <a:gd name="connsiteX2-35" fmla="*/ 628955 w 1257910"/>
              <a:gd name="connsiteY2-36" fmla="*/ 799585 h 799585"/>
              <a:gd name="connsiteX3-37" fmla="*/ 0 w 1257910"/>
              <a:gd name="connsiteY3-38" fmla="*/ 170630 h 799585"/>
              <a:gd name="connsiteX4-39" fmla="*/ 12778 w 1257910"/>
              <a:gd name="connsiteY4-40" fmla="*/ 43874 h 799585"/>
              <a:gd name="connsiteX5-41" fmla="*/ 26397 w 1257910"/>
              <a:gd name="connsiteY5-42" fmla="*/ 0 h 799585"/>
              <a:gd name="connsiteX0-43" fmla="*/ 1245132 w 1257910"/>
              <a:gd name="connsiteY0-44" fmla="*/ 0 h 755711"/>
              <a:gd name="connsiteX1-45" fmla="*/ 1257910 w 1257910"/>
              <a:gd name="connsiteY1-46" fmla="*/ 126756 h 755711"/>
              <a:gd name="connsiteX2-47" fmla="*/ 628955 w 1257910"/>
              <a:gd name="connsiteY2-48" fmla="*/ 755711 h 755711"/>
              <a:gd name="connsiteX3-49" fmla="*/ 0 w 1257910"/>
              <a:gd name="connsiteY3-50" fmla="*/ 126756 h 755711"/>
              <a:gd name="connsiteX4-51" fmla="*/ 12778 w 1257910"/>
              <a:gd name="connsiteY4-52" fmla="*/ 0 h 755711"/>
              <a:gd name="connsiteX0-53" fmla="*/ 1257910 w 1257910"/>
              <a:gd name="connsiteY0-54" fmla="*/ 126756 h 755711"/>
              <a:gd name="connsiteX1-55" fmla="*/ 628955 w 1257910"/>
              <a:gd name="connsiteY1-56" fmla="*/ 755711 h 755711"/>
              <a:gd name="connsiteX2-57" fmla="*/ 0 w 1257910"/>
              <a:gd name="connsiteY2-58" fmla="*/ 126756 h 755711"/>
              <a:gd name="connsiteX3-59" fmla="*/ 12778 w 1257910"/>
              <a:gd name="connsiteY3-60" fmla="*/ 0 h 755711"/>
              <a:gd name="connsiteX0-61" fmla="*/ 1257910 w 1257910"/>
              <a:gd name="connsiteY0-62" fmla="*/ 0 h 628955"/>
              <a:gd name="connsiteX1-63" fmla="*/ 628955 w 1257910"/>
              <a:gd name="connsiteY1-64" fmla="*/ 628955 h 628955"/>
              <a:gd name="connsiteX2-65" fmla="*/ 0 w 1257910"/>
              <a:gd name="connsiteY2-66" fmla="*/ 0 h 628955"/>
            </a:gdLst>
            <a:ahLst/>
            <a:cxnLst>
              <a:cxn ang="0">
                <a:pos x="connsiteX0-1" y="connsiteY0-2"/>
              </a:cxn>
              <a:cxn ang="0">
                <a:pos x="connsiteX1-3" y="connsiteY1-4"/>
              </a:cxn>
              <a:cxn ang="0">
                <a:pos x="connsiteX2-5" y="connsiteY2-6"/>
              </a:cxn>
            </a:cxnLst>
            <a:rect l="l" t="t" r="r" b="b"/>
            <a:pathLst>
              <a:path w="1257910" h="628955">
                <a:moveTo>
                  <a:pt x="1257910" y="0"/>
                </a:moveTo>
                <a:cubicBezTo>
                  <a:pt x="1257910" y="347362"/>
                  <a:pt x="976317" y="628955"/>
                  <a:pt x="628955" y="628955"/>
                </a:cubicBezTo>
                <a:cubicBezTo>
                  <a:pt x="281593" y="628955"/>
                  <a:pt x="0" y="347362"/>
                  <a:pt x="0" y="0"/>
                </a:cubicBezTo>
              </a:path>
            </a:pathLst>
          </a:custGeom>
          <a:noFill/>
          <a:ln>
            <a:solidFill>
              <a:schemeClr val="accent5">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ltLang="zh-CN" dirty="0"/>
          </a:p>
          <a:p>
            <a:pPr algn="ctr"/>
            <a:endParaRPr lang="zh-CN" altLang="en-US" dirty="0"/>
          </a:p>
        </p:txBody>
      </p:sp>
      <p:sp>
        <p:nvSpPr>
          <p:cNvPr id="30" name="任意多边形: 形状 29"/>
          <p:cNvSpPr/>
          <p:nvPr>
            <p:custDataLst>
              <p:tags r:id="rId13"/>
            </p:custDataLst>
          </p:nvPr>
        </p:nvSpPr>
        <p:spPr>
          <a:xfrm>
            <a:off x="1285240" y="0"/>
            <a:ext cx="1941195" cy="970915"/>
          </a:xfrm>
          <a:custGeom>
            <a:avLst/>
            <a:gdLst>
              <a:gd name="connsiteX0" fmla="*/ 26397 w 1257910"/>
              <a:gd name="connsiteY0" fmla="*/ 0 h 799585"/>
              <a:gd name="connsiteX1" fmla="*/ 1231513 w 1257910"/>
              <a:gd name="connsiteY1" fmla="*/ 0 h 799585"/>
              <a:gd name="connsiteX2" fmla="*/ 1245132 w 1257910"/>
              <a:gd name="connsiteY2" fmla="*/ 43874 h 799585"/>
              <a:gd name="connsiteX3" fmla="*/ 1257910 w 1257910"/>
              <a:gd name="connsiteY3" fmla="*/ 170630 h 799585"/>
              <a:gd name="connsiteX4" fmla="*/ 628955 w 1257910"/>
              <a:gd name="connsiteY4" fmla="*/ 799585 h 799585"/>
              <a:gd name="connsiteX5" fmla="*/ 0 w 1257910"/>
              <a:gd name="connsiteY5" fmla="*/ 170630 h 799585"/>
              <a:gd name="connsiteX6" fmla="*/ 12778 w 1257910"/>
              <a:gd name="connsiteY6" fmla="*/ 43874 h 799585"/>
              <a:gd name="connsiteX7" fmla="*/ 26397 w 1257910"/>
              <a:gd name="connsiteY7" fmla="*/ 0 h 799585"/>
              <a:gd name="connsiteX0-1" fmla="*/ 1231513 w 1322953"/>
              <a:gd name="connsiteY0-2" fmla="*/ 0 h 799585"/>
              <a:gd name="connsiteX1-3" fmla="*/ 1245132 w 1322953"/>
              <a:gd name="connsiteY1-4" fmla="*/ 43874 h 799585"/>
              <a:gd name="connsiteX2-5" fmla="*/ 1257910 w 1322953"/>
              <a:gd name="connsiteY2-6" fmla="*/ 170630 h 799585"/>
              <a:gd name="connsiteX3-7" fmla="*/ 628955 w 1322953"/>
              <a:gd name="connsiteY3-8" fmla="*/ 799585 h 799585"/>
              <a:gd name="connsiteX4-9" fmla="*/ 0 w 1322953"/>
              <a:gd name="connsiteY4-10" fmla="*/ 170630 h 799585"/>
              <a:gd name="connsiteX5-11" fmla="*/ 12778 w 1322953"/>
              <a:gd name="connsiteY5-12" fmla="*/ 43874 h 799585"/>
              <a:gd name="connsiteX6-13" fmla="*/ 26397 w 1322953"/>
              <a:gd name="connsiteY6-14" fmla="*/ 0 h 799585"/>
              <a:gd name="connsiteX7-15" fmla="*/ 1322953 w 1322953"/>
              <a:gd name="connsiteY7-16" fmla="*/ 91440 h 799585"/>
              <a:gd name="connsiteX0-17" fmla="*/ 1231513 w 1257910"/>
              <a:gd name="connsiteY0-18" fmla="*/ 0 h 799585"/>
              <a:gd name="connsiteX1-19" fmla="*/ 1245132 w 1257910"/>
              <a:gd name="connsiteY1-20" fmla="*/ 43874 h 799585"/>
              <a:gd name="connsiteX2-21" fmla="*/ 1257910 w 1257910"/>
              <a:gd name="connsiteY2-22" fmla="*/ 170630 h 799585"/>
              <a:gd name="connsiteX3-23" fmla="*/ 628955 w 1257910"/>
              <a:gd name="connsiteY3-24" fmla="*/ 799585 h 799585"/>
              <a:gd name="connsiteX4-25" fmla="*/ 0 w 1257910"/>
              <a:gd name="connsiteY4-26" fmla="*/ 170630 h 799585"/>
              <a:gd name="connsiteX5-27" fmla="*/ 12778 w 1257910"/>
              <a:gd name="connsiteY5-28" fmla="*/ 43874 h 799585"/>
              <a:gd name="connsiteX6-29" fmla="*/ 26397 w 1257910"/>
              <a:gd name="connsiteY6-30" fmla="*/ 0 h 799585"/>
              <a:gd name="connsiteX0-31" fmla="*/ 1245132 w 1257910"/>
              <a:gd name="connsiteY0-32" fmla="*/ 43874 h 799585"/>
              <a:gd name="connsiteX1-33" fmla="*/ 1257910 w 1257910"/>
              <a:gd name="connsiteY1-34" fmla="*/ 170630 h 799585"/>
              <a:gd name="connsiteX2-35" fmla="*/ 628955 w 1257910"/>
              <a:gd name="connsiteY2-36" fmla="*/ 799585 h 799585"/>
              <a:gd name="connsiteX3-37" fmla="*/ 0 w 1257910"/>
              <a:gd name="connsiteY3-38" fmla="*/ 170630 h 799585"/>
              <a:gd name="connsiteX4-39" fmla="*/ 12778 w 1257910"/>
              <a:gd name="connsiteY4-40" fmla="*/ 43874 h 799585"/>
              <a:gd name="connsiteX5-41" fmla="*/ 26397 w 1257910"/>
              <a:gd name="connsiteY5-42" fmla="*/ 0 h 799585"/>
              <a:gd name="connsiteX0-43" fmla="*/ 1245132 w 1257910"/>
              <a:gd name="connsiteY0-44" fmla="*/ 0 h 755711"/>
              <a:gd name="connsiteX1-45" fmla="*/ 1257910 w 1257910"/>
              <a:gd name="connsiteY1-46" fmla="*/ 126756 h 755711"/>
              <a:gd name="connsiteX2-47" fmla="*/ 628955 w 1257910"/>
              <a:gd name="connsiteY2-48" fmla="*/ 755711 h 755711"/>
              <a:gd name="connsiteX3-49" fmla="*/ 0 w 1257910"/>
              <a:gd name="connsiteY3-50" fmla="*/ 126756 h 755711"/>
              <a:gd name="connsiteX4-51" fmla="*/ 12778 w 1257910"/>
              <a:gd name="connsiteY4-52" fmla="*/ 0 h 755711"/>
              <a:gd name="connsiteX0-53" fmla="*/ 1257910 w 1257910"/>
              <a:gd name="connsiteY0-54" fmla="*/ 126756 h 755711"/>
              <a:gd name="connsiteX1-55" fmla="*/ 628955 w 1257910"/>
              <a:gd name="connsiteY1-56" fmla="*/ 755711 h 755711"/>
              <a:gd name="connsiteX2-57" fmla="*/ 0 w 1257910"/>
              <a:gd name="connsiteY2-58" fmla="*/ 126756 h 755711"/>
              <a:gd name="connsiteX3-59" fmla="*/ 12778 w 1257910"/>
              <a:gd name="connsiteY3-60" fmla="*/ 0 h 755711"/>
              <a:gd name="connsiteX0-61" fmla="*/ 1257910 w 1257910"/>
              <a:gd name="connsiteY0-62" fmla="*/ 0 h 628955"/>
              <a:gd name="connsiteX1-63" fmla="*/ 628955 w 1257910"/>
              <a:gd name="connsiteY1-64" fmla="*/ 628955 h 628955"/>
              <a:gd name="connsiteX2-65" fmla="*/ 0 w 1257910"/>
              <a:gd name="connsiteY2-66" fmla="*/ 0 h 628955"/>
            </a:gdLst>
            <a:ahLst/>
            <a:cxnLst>
              <a:cxn ang="0">
                <a:pos x="connsiteX0-1" y="connsiteY0-2"/>
              </a:cxn>
              <a:cxn ang="0">
                <a:pos x="connsiteX1-3" y="connsiteY1-4"/>
              </a:cxn>
              <a:cxn ang="0">
                <a:pos x="connsiteX2-5" y="connsiteY2-6"/>
              </a:cxn>
            </a:cxnLst>
            <a:rect l="l" t="t" r="r" b="b"/>
            <a:pathLst>
              <a:path w="1257910" h="628955">
                <a:moveTo>
                  <a:pt x="1257910" y="0"/>
                </a:moveTo>
                <a:cubicBezTo>
                  <a:pt x="1257910" y="347362"/>
                  <a:pt x="976317" y="628955"/>
                  <a:pt x="628955" y="628955"/>
                </a:cubicBezTo>
                <a:cubicBezTo>
                  <a:pt x="281593" y="628955"/>
                  <a:pt x="0" y="347362"/>
                  <a:pt x="0" y="0"/>
                </a:cubicBezTo>
              </a:path>
            </a:pathLst>
          </a:custGeom>
          <a:noFill/>
          <a:ln>
            <a:solidFill>
              <a:schemeClr val="accent5">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ltLang="zh-CN" dirty="0"/>
          </a:p>
          <a:p>
            <a:pPr algn="ctr"/>
            <a:endParaRPr lang="zh-CN" altLang="en-US" dirty="0"/>
          </a:p>
        </p:txBody>
      </p:sp>
      <p:sp>
        <p:nvSpPr>
          <p:cNvPr id="31" name="任意多边形: 形状 30"/>
          <p:cNvSpPr/>
          <p:nvPr>
            <p:custDataLst>
              <p:tags r:id="rId14"/>
            </p:custDataLst>
          </p:nvPr>
        </p:nvSpPr>
        <p:spPr>
          <a:xfrm>
            <a:off x="1103630" y="0"/>
            <a:ext cx="2304415" cy="1152525"/>
          </a:xfrm>
          <a:custGeom>
            <a:avLst/>
            <a:gdLst>
              <a:gd name="connsiteX0" fmla="*/ 26397 w 1257910"/>
              <a:gd name="connsiteY0" fmla="*/ 0 h 799585"/>
              <a:gd name="connsiteX1" fmla="*/ 1231513 w 1257910"/>
              <a:gd name="connsiteY1" fmla="*/ 0 h 799585"/>
              <a:gd name="connsiteX2" fmla="*/ 1245132 w 1257910"/>
              <a:gd name="connsiteY2" fmla="*/ 43874 h 799585"/>
              <a:gd name="connsiteX3" fmla="*/ 1257910 w 1257910"/>
              <a:gd name="connsiteY3" fmla="*/ 170630 h 799585"/>
              <a:gd name="connsiteX4" fmla="*/ 628955 w 1257910"/>
              <a:gd name="connsiteY4" fmla="*/ 799585 h 799585"/>
              <a:gd name="connsiteX5" fmla="*/ 0 w 1257910"/>
              <a:gd name="connsiteY5" fmla="*/ 170630 h 799585"/>
              <a:gd name="connsiteX6" fmla="*/ 12778 w 1257910"/>
              <a:gd name="connsiteY6" fmla="*/ 43874 h 799585"/>
              <a:gd name="connsiteX7" fmla="*/ 26397 w 1257910"/>
              <a:gd name="connsiteY7" fmla="*/ 0 h 799585"/>
              <a:gd name="connsiteX0-1" fmla="*/ 1231513 w 1322953"/>
              <a:gd name="connsiteY0-2" fmla="*/ 0 h 799585"/>
              <a:gd name="connsiteX1-3" fmla="*/ 1245132 w 1322953"/>
              <a:gd name="connsiteY1-4" fmla="*/ 43874 h 799585"/>
              <a:gd name="connsiteX2-5" fmla="*/ 1257910 w 1322953"/>
              <a:gd name="connsiteY2-6" fmla="*/ 170630 h 799585"/>
              <a:gd name="connsiteX3-7" fmla="*/ 628955 w 1322953"/>
              <a:gd name="connsiteY3-8" fmla="*/ 799585 h 799585"/>
              <a:gd name="connsiteX4-9" fmla="*/ 0 w 1322953"/>
              <a:gd name="connsiteY4-10" fmla="*/ 170630 h 799585"/>
              <a:gd name="connsiteX5-11" fmla="*/ 12778 w 1322953"/>
              <a:gd name="connsiteY5-12" fmla="*/ 43874 h 799585"/>
              <a:gd name="connsiteX6-13" fmla="*/ 26397 w 1322953"/>
              <a:gd name="connsiteY6-14" fmla="*/ 0 h 799585"/>
              <a:gd name="connsiteX7-15" fmla="*/ 1322953 w 1322953"/>
              <a:gd name="connsiteY7-16" fmla="*/ 91440 h 799585"/>
              <a:gd name="connsiteX0-17" fmla="*/ 1231513 w 1257910"/>
              <a:gd name="connsiteY0-18" fmla="*/ 0 h 799585"/>
              <a:gd name="connsiteX1-19" fmla="*/ 1245132 w 1257910"/>
              <a:gd name="connsiteY1-20" fmla="*/ 43874 h 799585"/>
              <a:gd name="connsiteX2-21" fmla="*/ 1257910 w 1257910"/>
              <a:gd name="connsiteY2-22" fmla="*/ 170630 h 799585"/>
              <a:gd name="connsiteX3-23" fmla="*/ 628955 w 1257910"/>
              <a:gd name="connsiteY3-24" fmla="*/ 799585 h 799585"/>
              <a:gd name="connsiteX4-25" fmla="*/ 0 w 1257910"/>
              <a:gd name="connsiteY4-26" fmla="*/ 170630 h 799585"/>
              <a:gd name="connsiteX5-27" fmla="*/ 12778 w 1257910"/>
              <a:gd name="connsiteY5-28" fmla="*/ 43874 h 799585"/>
              <a:gd name="connsiteX6-29" fmla="*/ 26397 w 1257910"/>
              <a:gd name="connsiteY6-30" fmla="*/ 0 h 799585"/>
              <a:gd name="connsiteX0-31" fmla="*/ 1245132 w 1257910"/>
              <a:gd name="connsiteY0-32" fmla="*/ 43874 h 799585"/>
              <a:gd name="connsiteX1-33" fmla="*/ 1257910 w 1257910"/>
              <a:gd name="connsiteY1-34" fmla="*/ 170630 h 799585"/>
              <a:gd name="connsiteX2-35" fmla="*/ 628955 w 1257910"/>
              <a:gd name="connsiteY2-36" fmla="*/ 799585 h 799585"/>
              <a:gd name="connsiteX3-37" fmla="*/ 0 w 1257910"/>
              <a:gd name="connsiteY3-38" fmla="*/ 170630 h 799585"/>
              <a:gd name="connsiteX4-39" fmla="*/ 12778 w 1257910"/>
              <a:gd name="connsiteY4-40" fmla="*/ 43874 h 799585"/>
              <a:gd name="connsiteX5-41" fmla="*/ 26397 w 1257910"/>
              <a:gd name="connsiteY5-42" fmla="*/ 0 h 799585"/>
              <a:gd name="connsiteX0-43" fmla="*/ 1245132 w 1257910"/>
              <a:gd name="connsiteY0-44" fmla="*/ 0 h 755711"/>
              <a:gd name="connsiteX1-45" fmla="*/ 1257910 w 1257910"/>
              <a:gd name="connsiteY1-46" fmla="*/ 126756 h 755711"/>
              <a:gd name="connsiteX2-47" fmla="*/ 628955 w 1257910"/>
              <a:gd name="connsiteY2-48" fmla="*/ 755711 h 755711"/>
              <a:gd name="connsiteX3-49" fmla="*/ 0 w 1257910"/>
              <a:gd name="connsiteY3-50" fmla="*/ 126756 h 755711"/>
              <a:gd name="connsiteX4-51" fmla="*/ 12778 w 1257910"/>
              <a:gd name="connsiteY4-52" fmla="*/ 0 h 755711"/>
              <a:gd name="connsiteX0-53" fmla="*/ 1257910 w 1257910"/>
              <a:gd name="connsiteY0-54" fmla="*/ 126756 h 755711"/>
              <a:gd name="connsiteX1-55" fmla="*/ 628955 w 1257910"/>
              <a:gd name="connsiteY1-56" fmla="*/ 755711 h 755711"/>
              <a:gd name="connsiteX2-57" fmla="*/ 0 w 1257910"/>
              <a:gd name="connsiteY2-58" fmla="*/ 126756 h 755711"/>
              <a:gd name="connsiteX3-59" fmla="*/ 12778 w 1257910"/>
              <a:gd name="connsiteY3-60" fmla="*/ 0 h 755711"/>
              <a:gd name="connsiteX0-61" fmla="*/ 1257910 w 1257910"/>
              <a:gd name="connsiteY0-62" fmla="*/ 0 h 628955"/>
              <a:gd name="connsiteX1-63" fmla="*/ 628955 w 1257910"/>
              <a:gd name="connsiteY1-64" fmla="*/ 628955 h 628955"/>
              <a:gd name="connsiteX2-65" fmla="*/ 0 w 1257910"/>
              <a:gd name="connsiteY2-66" fmla="*/ 0 h 628955"/>
            </a:gdLst>
            <a:ahLst/>
            <a:cxnLst>
              <a:cxn ang="0">
                <a:pos x="connsiteX0-1" y="connsiteY0-2"/>
              </a:cxn>
              <a:cxn ang="0">
                <a:pos x="connsiteX1-3" y="connsiteY1-4"/>
              </a:cxn>
              <a:cxn ang="0">
                <a:pos x="connsiteX2-5" y="connsiteY2-6"/>
              </a:cxn>
            </a:cxnLst>
            <a:rect l="l" t="t" r="r" b="b"/>
            <a:pathLst>
              <a:path w="1257910" h="628955">
                <a:moveTo>
                  <a:pt x="1257910" y="0"/>
                </a:moveTo>
                <a:cubicBezTo>
                  <a:pt x="1257910" y="347362"/>
                  <a:pt x="976317" y="628955"/>
                  <a:pt x="628955" y="628955"/>
                </a:cubicBezTo>
                <a:cubicBezTo>
                  <a:pt x="281593" y="628955"/>
                  <a:pt x="0" y="347362"/>
                  <a:pt x="0" y="0"/>
                </a:cubicBezTo>
              </a:path>
            </a:pathLst>
          </a:custGeom>
          <a:noFill/>
          <a:ln>
            <a:solidFill>
              <a:schemeClr val="accent5">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ltLang="zh-CN" dirty="0"/>
          </a:p>
          <a:p>
            <a:pPr algn="ctr"/>
            <a:endParaRPr lang="zh-CN" altLang="en-US" dirty="0"/>
          </a:p>
        </p:txBody>
      </p:sp>
      <p:sp>
        <p:nvSpPr>
          <p:cNvPr id="32" name="任意多边形: 形状 31"/>
          <p:cNvSpPr/>
          <p:nvPr>
            <p:custDataLst>
              <p:tags r:id="rId15"/>
            </p:custDataLst>
          </p:nvPr>
        </p:nvSpPr>
        <p:spPr>
          <a:xfrm>
            <a:off x="890905" y="0"/>
            <a:ext cx="2728595" cy="1364615"/>
          </a:xfrm>
          <a:custGeom>
            <a:avLst/>
            <a:gdLst>
              <a:gd name="connsiteX0" fmla="*/ 26397 w 1257910"/>
              <a:gd name="connsiteY0" fmla="*/ 0 h 799585"/>
              <a:gd name="connsiteX1" fmla="*/ 1231513 w 1257910"/>
              <a:gd name="connsiteY1" fmla="*/ 0 h 799585"/>
              <a:gd name="connsiteX2" fmla="*/ 1245132 w 1257910"/>
              <a:gd name="connsiteY2" fmla="*/ 43874 h 799585"/>
              <a:gd name="connsiteX3" fmla="*/ 1257910 w 1257910"/>
              <a:gd name="connsiteY3" fmla="*/ 170630 h 799585"/>
              <a:gd name="connsiteX4" fmla="*/ 628955 w 1257910"/>
              <a:gd name="connsiteY4" fmla="*/ 799585 h 799585"/>
              <a:gd name="connsiteX5" fmla="*/ 0 w 1257910"/>
              <a:gd name="connsiteY5" fmla="*/ 170630 h 799585"/>
              <a:gd name="connsiteX6" fmla="*/ 12778 w 1257910"/>
              <a:gd name="connsiteY6" fmla="*/ 43874 h 799585"/>
              <a:gd name="connsiteX7" fmla="*/ 26397 w 1257910"/>
              <a:gd name="connsiteY7" fmla="*/ 0 h 799585"/>
              <a:gd name="connsiteX0-1" fmla="*/ 1231513 w 1322953"/>
              <a:gd name="connsiteY0-2" fmla="*/ 0 h 799585"/>
              <a:gd name="connsiteX1-3" fmla="*/ 1245132 w 1322953"/>
              <a:gd name="connsiteY1-4" fmla="*/ 43874 h 799585"/>
              <a:gd name="connsiteX2-5" fmla="*/ 1257910 w 1322953"/>
              <a:gd name="connsiteY2-6" fmla="*/ 170630 h 799585"/>
              <a:gd name="connsiteX3-7" fmla="*/ 628955 w 1322953"/>
              <a:gd name="connsiteY3-8" fmla="*/ 799585 h 799585"/>
              <a:gd name="connsiteX4-9" fmla="*/ 0 w 1322953"/>
              <a:gd name="connsiteY4-10" fmla="*/ 170630 h 799585"/>
              <a:gd name="connsiteX5-11" fmla="*/ 12778 w 1322953"/>
              <a:gd name="connsiteY5-12" fmla="*/ 43874 h 799585"/>
              <a:gd name="connsiteX6-13" fmla="*/ 26397 w 1322953"/>
              <a:gd name="connsiteY6-14" fmla="*/ 0 h 799585"/>
              <a:gd name="connsiteX7-15" fmla="*/ 1322953 w 1322953"/>
              <a:gd name="connsiteY7-16" fmla="*/ 91440 h 799585"/>
              <a:gd name="connsiteX0-17" fmla="*/ 1231513 w 1257910"/>
              <a:gd name="connsiteY0-18" fmla="*/ 0 h 799585"/>
              <a:gd name="connsiteX1-19" fmla="*/ 1245132 w 1257910"/>
              <a:gd name="connsiteY1-20" fmla="*/ 43874 h 799585"/>
              <a:gd name="connsiteX2-21" fmla="*/ 1257910 w 1257910"/>
              <a:gd name="connsiteY2-22" fmla="*/ 170630 h 799585"/>
              <a:gd name="connsiteX3-23" fmla="*/ 628955 w 1257910"/>
              <a:gd name="connsiteY3-24" fmla="*/ 799585 h 799585"/>
              <a:gd name="connsiteX4-25" fmla="*/ 0 w 1257910"/>
              <a:gd name="connsiteY4-26" fmla="*/ 170630 h 799585"/>
              <a:gd name="connsiteX5-27" fmla="*/ 12778 w 1257910"/>
              <a:gd name="connsiteY5-28" fmla="*/ 43874 h 799585"/>
              <a:gd name="connsiteX6-29" fmla="*/ 26397 w 1257910"/>
              <a:gd name="connsiteY6-30" fmla="*/ 0 h 799585"/>
              <a:gd name="connsiteX0-31" fmla="*/ 1245132 w 1257910"/>
              <a:gd name="connsiteY0-32" fmla="*/ 43874 h 799585"/>
              <a:gd name="connsiteX1-33" fmla="*/ 1257910 w 1257910"/>
              <a:gd name="connsiteY1-34" fmla="*/ 170630 h 799585"/>
              <a:gd name="connsiteX2-35" fmla="*/ 628955 w 1257910"/>
              <a:gd name="connsiteY2-36" fmla="*/ 799585 h 799585"/>
              <a:gd name="connsiteX3-37" fmla="*/ 0 w 1257910"/>
              <a:gd name="connsiteY3-38" fmla="*/ 170630 h 799585"/>
              <a:gd name="connsiteX4-39" fmla="*/ 12778 w 1257910"/>
              <a:gd name="connsiteY4-40" fmla="*/ 43874 h 799585"/>
              <a:gd name="connsiteX5-41" fmla="*/ 26397 w 1257910"/>
              <a:gd name="connsiteY5-42" fmla="*/ 0 h 799585"/>
              <a:gd name="connsiteX0-43" fmla="*/ 1245132 w 1257910"/>
              <a:gd name="connsiteY0-44" fmla="*/ 0 h 755711"/>
              <a:gd name="connsiteX1-45" fmla="*/ 1257910 w 1257910"/>
              <a:gd name="connsiteY1-46" fmla="*/ 126756 h 755711"/>
              <a:gd name="connsiteX2-47" fmla="*/ 628955 w 1257910"/>
              <a:gd name="connsiteY2-48" fmla="*/ 755711 h 755711"/>
              <a:gd name="connsiteX3-49" fmla="*/ 0 w 1257910"/>
              <a:gd name="connsiteY3-50" fmla="*/ 126756 h 755711"/>
              <a:gd name="connsiteX4-51" fmla="*/ 12778 w 1257910"/>
              <a:gd name="connsiteY4-52" fmla="*/ 0 h 755711"/>
              <a:gd name="connsiteX0-53" fmla="*/ 1257910 w 1257910"/>
              <a:gd name="connsiteY0-54" fmla="*/ 126756 h 755711"/>
              <a:gd name="connsiteX1-55" fmla="*/ 628955 w 1257910"/>
              <a:gd name="connsiteY1-56" fmla="*/ 755711 h 755711"/>
              <a:gd name="connsiteX2-57" fmla="*/ 0 w 1257910"/>
              <a:gd name="connsiteY2-58" fmla="*/ 126756 h 755711"/>
              <a:gd name="connsiteX3-59" fmla="*/ 12778 w 1257910"/>
              <a:gd name="connsiteY3-60" fmla="*/ 0 h 755711"/>
              <a:gd name="connsiteX0-61" fmla="*/ 1257910 w 1257910"/>
              <a:gd name="connsiteY0-62" fmla="*/ 0 h 628955"/>
              <a:gd name="connsiteX1-63" fmla="*/ 628955 w 1257910"/>
              <a:gd name="connsiteY1-64" fmla="*/ 628955 h 628955"/>
              <a:gd name="connsiteX2-65" fmla="*/ 0 w 1257910"/>
              <a:gd name="connsiteY2-66" fmla="*/ 0 h 628955"/>
            </a:gdLst>
            <a:ahLst/>
            <a:cxnLst>
              <a:cxn ang="0">
                <a:pos x="connsiteX0-1" y="connsiteY0-2"/>
              </a:cxn>
              <a:cxn ang="0">
                <a:pos x="connsiteX1-3" y="connsiteY1-4"/>
              </a:cxn>
              <a:cxn ang="0">
                <a:pos x="connsiteX2-5" y="connsiteY2-6"/>
              </a:cxn>
            </a:cxnLst>
            <a:rect l="l" t="t" r="r" b="b"/>
            <a:pathLst>
              <a:path w="1257910" h="628955">
                <a:moveTo>
                  <a:pt x="1257910" y="0"/>
                </a:moveTo>
                <a:cubicBezTo>
                  <a:pt x="1257910" y="347362"/>
                  <a:pt x="976317" y="628955"/>
                  <a:pt x="628955" y="628955"/>
                </a:cubicBezTo>
                <a:cubicBezTo>
                  <a:pt x="281593" y="628955"/>
                  <a:pt x="0" y="347362"/>
                  <a:pt x="0" y="0"/>
                </a:cubicBezTo>
              </a:path>
            </a:pathLst>
          </a:custGeom>
          <a:noFill/>
          <a:ln>
            <a:solidFill>
              <a:schemeClr val="accent5">
                <a:alpha val="2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ltLang="zh-CN" dirty="0"/>
          </a:p>
          <a:p>
            <a:pPr algn="ctr"/>
            <a:endParaRPr lang="zh-CN" altLang="en-US" dirty="0"/>
          </a:p>
        </p:txBody>
      </p:sp>
      <p:sp>
        <p:nvSpPr>
          <p:cNvPr id="2" name="标题 1"/>
          <p:cNvSpPr>
            <a:spLocks noGrp="1"/>
          </p:cNvSpPr>
          <p:nvPr>
            <p:ph type="ctrTitle" hasCustomPrompt="1"/>
            <p:custDataLst>
              <p:tags r:id="rId16"/>
            </p:custDataLst>
          </p:nvPr>
        </p:nvSpPr>
        <p:spPr>
          <a:xfrm>
            <a:off x="838200" y="1200313"/>
            <a:ext cx="8768398" cy="2255687"/>
          </a:xfrm>
        </p:spPr>
        <p:txBody>
          <a:bodyPr anchor="b"/>
          <a:lstStyle>
            <a:lvl1pPr algn="l">
              <a:lnSpc>
                <a:spcPct val="100000"/>
              </a:lnSpc>
              <a:defRPr sz="6000"/>
            </a:lvl1pPr>
          </a:lstStyle>
          <a:p>
            <a:r>
              <a:rPr lang="zh-CN" altLang="en-US" dirty="0"/>
              <a:t>单击编辑母版标题样式</a:t>
            </a:r>
            <a:endParaRPr lang="zh-CN" altLang="en-US" dirty="0"/>
          </a:p>
        </p:txBody>
      </p:sp>
      <p:sp>
        <p:nvSpPr>
          <p:cNvPr id="4" name="日期占位符 3"/>
          <p:cNvSpPr>
            <a:spLocks noGrp="1"/>
          </p:cNvSpPr>
          <p:nvPr>
            <p:ph type="dt" sz="half" idx="10"/>
            <p:custDataLst>
              <p:tags r:id="rId17"/>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8"/>
            </p:custDataLst>
          </p:nvPr>
        </p:nvSpPr>
        <p:spPr/>
        <p:txBody>
          <a:bodyPr/>
          <a:lstStyle/>
          <a:p>
            <a:endParaRPr lang="zh-CN" altLang="en-US"/>
          </a:p>
        </p:txBody>
      </p:sp>
      <p:sp>
        <p:nvSpPr>
          <p:cNvPr id="6" name="灯片编号占位符 5"/>
          <p:cNvSpPr>
            <a:spLocks noGrp="1"/>
          </p:cNvSpPr>
          <p:nvPr>
            <p:ph type="sldNum" sz="quarter" idx="12"/>
            <p:custDataLst>
              <p:tags r:id="rId19"/>
            </p:custDataLst>
          </p:nvPr>
        </p:nvSpPr>
        <p:spPr>
          <a:xfrm>
            <a:off x="8610600" y="6356350"/>
            <a:ext cx="2743200" cy="365125"/>
          </a:xfrm>
        </p:spPr>
        <p:txBody>
          <a:bodyPr/>
          <a:lstStyle/>
          <a:p>
            <a:fld id="{BE5F26B5-172A-4DC2-B0B7-181CFC56B87C}" type="slidenum">
              <a:rPr lang="zh-CN" altLang="en-US" smtClean="0"/>
            </a:fld>
            <a:endParaRPr lang="zh-CN" altLang="en-US"/>
          </a:p>
        </p:txBody>
      </p:sp>
      <p:sp>
        <p:nvSpPr>
          <p:cNvPr id="10" name="文本占位符 9"/>
          <p:cNvSpPr>
            <a:spLocks noGrp="1"/>
          </p:cNvSpPr>
          <p:nvPr>
            <p:ph type="body" sz="quarter" idx="13" hasCustomPrompt="1"/>
            <p:custDataLst>
              <p:tags r:id="rId20"/>
            </p:custDataLst>
          </p:nvPr>
        </p:nvSpPr>
        <p:spPr>
          <a:xfrm>
            <a:off x="886326" y="5123536"/>
            <a:ext cx="5711905" cy="834976"/>
          </a:xfrm>
        </p:spPr>
        <p:txBody>
          <a:bodyPr anchor="b">
            <a:normAutofit/>
          </a:bodyPr>
          <a:lstStyle>
            <a:lvl1pPr marL="0" indent="0">
              <a:lnSpc>
                <a:spcPct val="100000"/>
              </a:lnSpc>
              <a:buNone/>
              <a:defRPr sz="1600" b="1">
                <a:solidFill>
                  <a:schemeClr val="accent4"/>
                </a:solidFill>
              </a:defRPr>
            </a:lvl1pPr>
          </a:lstStyle>
          <a:p>
            <a:pPr lvl="0"/>
            <a:r>
              <a:rPr lang="zh-CN" altLang="en-US" dirty="0"/>
              <a:t>公司名占位符</a:t>
            </a:r>
            <a:endParaRPr lang="zh-CN" altLang="en-US" dirty="0"/>
          </a:p>
        </p:txBody>
      </p:sp>
      <p:sp>
        <p:nvSpPr>
          <p:cNvPr id="14" name="文本占位符 13"/>
          <p:cNvSpPr>
            <a:spLocks noGrp="1"/>
          </p:cNvSpPr>
          <p:nvPr>
            <p:ph type="body" sz="quarter" idx="14" hasCustomPrompt="1"/>
            <p:custDataLst>
              <p:tags r:id="rId21"/>
            </p:custDataLst>
          </p:nvPr>
        </p:nvSpPr>
        <p:spPr>
          <a:xfrm>
            <a:off x="3718231" y="3919467"/>
            <a:ext cx="2880000" cy="1025602"/>
          </a:xfrm>
        </p:spPr>
        <p:txBody>
          <a:bodyPr anchor="t">
            <a:normAutofit/>
          </a:bodyPr>
          <a:lstStyle>
            <a:lvl1pPr marL="0" indent="0" algn="l">
              <a:lnSpc>
                <a:spcPct val="100000"/>
              </a:lnSpc>
              <a:buNone/>
              <a:defRPr sz="1600">
                <a:solidFill>
                  <a:schemeClr val="accent3"/>
                </a:solidFill>
              </a:defRPr>
            </a:lvl1pPr>
          </a:lstStyle>
          <a:p>
            <a:pPr lvl="0"/>
            <a:r>
              <a:rPr lang="zh-CN" altLang="en-US" dirty="0"/>
              <a:t>日期时间占位符</a:t>
            </a:r>
            <a:endParaRPr lang="zh-CN" altLang="en-US" dirty="0"/>
          </a:p>
        </p:txBody>
      </p:sp>
      <p:sp>
        <p:nvSpPr>
          <p:cNvPr id="24" name="文本占位符 23"/>
          <p:cNvSpPr>
            <a:spLocks noGrp="1"/>
          </p:cNvSpPr>
          <p:nvPr>
            <p:ph type="body" sz="quarter" idx="17" hasCustomPrompt="1"/>
            <p:custDataLst>
              <p:tags r:id="rId22"/>
            </p:custDataLst>
          </p:nvPr>
        </p:nvSpPr>
        <p:spPr>
          <a:xfrm>
            <a:off x="886326" y="3921543"/>
            <a:ext cx="2743200" cy="1025602"/>
          </a:xfrm>
        </p:spPr>
        <p:txBody>
          <a:bodyPr anchor="t">
            <a:normAutofit/>
          </a:bodyPr>
          <a:lstStyle>
            <a:lvl1pPr marL="0" indent="0" algn="l">
              <a:lnSpc>
                <a:spcPct val="100000"/>
              </a:lnSpc>
              <a:buNone/>
              <a:defRPr sz="1600">
                <a:solidFill>
                  <a:schemeClr val="accent3"/>
                </a:solidFill>
              </a:defRPr>
            </a:lvl1pPr>
          </a:lstStyle>
          <a:p>
            <a:pPr lvl="0"/>
            <a:r>
              <a:rPr lang="zh-CN" altLang="en-US" dirty="0"/>
              <a:t>署名占位符</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23" name="图片 8" descr="波浪3资源 2"/>
          <p:cNvSpPr/>
          <p:nvPr/>
        </p:nvSpPr>
        <p:spPr>
          <a:xfrm flipH="1">
            <a:off x="0" y="1166495"/>
            <a:ext cx="5688960" cy="5688960"/>
          </a:xfrm>
          <a:custGeom>
            <a:avLst/>
            <a:gdLst>
              <a:gd name="connsiteX0" fmla="*/ 5688961 w 5688960"/>
              <a:gd name="connsiteY0" fmla="*/ 0 h 5688960"/>
              <a:gd name="connsiteX1" fmla="*/ 5688961 w 5688960"/>
              <a:gd name="connsiteY1" fmla="*/ 5688961 h 5688960"/>
              <a:gd name="connsiteX2" fmla="*/ 0 w 5688960"/>
              <a:gd name="connsiteY2" fmla="*/ 5688961 h 5688960"/>
              <a:gd name="connsiteX3" fmla="*/ 1374264 w 5688960"/>
              <a:gd name="connsiteY3" fmla="*/ 5166681 h 5688960"/>
              <a:gd name="connsiteX4" fmla="*/ 1896543 w 5688960"/>
              <a:gd name="connsiteY4" fmla="*/ 3792417 h 5688960"/>
              <a:gd name="connsiteX5" fmla="*/ 3270808 w 5688960"/>
              <a:gd name="connsiteY5" fmla="*/ 3270138 h 5688960"/>
              <a:gd name="connsiteX6" fmla="*/ 3793087 w 5688960"/>
              <a:gd name="connsiteY6" fmla="*/ 1895740 h 5688960"/>
              <a:gd name="connsiteX7" fmla="*/ 5167485 w 5688960"/>
              <a:gd name="connsiteY7" fmla="*/ 1373461 h 5688960"/>
              <a:gd name="connsiteX8" fmla="*/ 5688961 w 5688960"/>
              <a:gd name="connsiteY8" fmla="*/ 0 h 568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8960" h="5688960">
                <a:moveTo>
                  <a:pt x="5688961" y="0"/>
                </a:moveTo>
                <a:lnTo>
                  <a:pt x="5688961" y="5688961"/>
                </a:lnTo>
                <a:lnTo>
                  <a:pt x="0" y="5688961"/>
                </a:lnTo>
                <a:cubicBezTo>
                  <a:pt x="473935" y="5214758"/>
                  <a:pt x="900195" y="5641018"/>
                  <a:pt x="1374264" y="5166681"/>
                </a:cubicBezTo>
                <a:cubicBezTo>
                  <a:pt x="1848333" y="4692345"/>
                  <a:pt x="1422073" y="4266352"/>
                  <a:pt x="1896543" y="3792417"/>
                </a:cubicBezTo>
                <a:cubicBezTo>
                  <a:pt x="2371014" y="3318482"/>
                  <a:pt x="2796739" y="3744475"/>
                  <a:pt x="3270808" y="3270138"/>
                </a:cubicBezTo>
                <a:cubicBezTo>
                  <a:pt x="3744877" y="2795801"/>
                  <a:pt x="3318616" y="2369809"/>
                  <a:pt x="3793087" y="1895740"/>
                </a:cubicBezTo>
                <a:cubicBezTo>
                  <a:pt x="4267558" y="1421671"/>
                  <a:pt x="4693416" y="1847797"/>
                  <a:pt x="5167485" y="1373461"/>
                </a:cubicBezTo>
                <a:cubicBezTo>
                  <a:pt x="5641554" y="899124"/>
                  <a:pt x="5214624" y="474069"/>
                  <a:pt x="5688961" y="0"/>
                </a:cubicBezTo>
                <a:close/>
              </a:path>
            </a:pathLst>
          </a:custGeom>
          <a:solidFill>
            <a:schemeClr val="accent4"/>
          </a:solidFill>
          <a:ln w="13380" cap="flat">
            <a:noFill/>
            <a:prstDash val="solid"/>
            <a:miter/>
          </a:ln>
        </p:spPr>
        <p:txBody>
          <a:bodyPr rtlCol="0" anchor="ctr"/>
          <a:lstStyle/>
          <a:p>
            <a:endParaRPr lang="zh-CN" altLang="en-US"/>
          </a:p>
        </p:txBody>
      </p:sp>
      <p:sp>
        <p:nvSpPr>
          <p:cNvPr id="7" name="日期占位符 6"/>
          <p:cNvSpPr>
            <a:spLocks noGrp="1"/>
          </p:cNvSpPr>
          <p:nvPr>
            <p:ph type="dt" sz="half" idx="10"/>
            <p:custDataLst>
              <p:tags r:id="rId2"/>
            </p:custDataLst>
          </p:nvPr>
        </p:nvSpPr>
        <p:spPr/>
        <p:txBody>
          <a:bodyPr/>
          <a:lstStyle/>
          <a:p>
            <a:fld id="{5592522B-0F24-4480-B9DD-A9474A6880D6}" type="datetimeFigureOut">
              <a:rPr lang="zh-CN" altLang="en-US" smtClean="0"/>
            </a:fld>
            <a:endParaRPr lang="zh-CN" altLang="en-US"/>
          </a:p>
        </p:txBody>
      </p:sp>
      <p:sp>
        <p:nvSpPr>
          <p:cNvPr id="4" name="圆角矩形 9"/>
          <p:cNvSpPr/>
          <p:nvPr>
            <p:custDataLst>
              <p:tags r:id="rId3"/>
            </p:custDataLst>
          </p:nvPr>
        </p:nvSpPr>
        <p:spPr>
          <a:xfrm flipH="1">
            <a:off x="2814955" y="2491740"/>
            <a:ext cx="2459990" cy="1563370"/>
          </a:xfrm>
          <a:prstGeom prst="roundRect">
            <a:avLst>
              <a:gd name="adj" fmla="val 50000"/>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6" name="组合 5"/>
          <p:cNvGrpSpPr/>
          <p:nvPr>
            <p:custDataLst>
              <p:tags r:id="rId4"/>
            </p:custDataLst>
          </p:nvPr>
        </p:nvGrpSpPr>
        <p:grpSpPr>
          <a:xfrm>
            <a:off x="5137785" y="4574540"/>
            <a:ext cx="600710" cy="1326515"/>
            <a:chOff x="8651" y="7204"/>
            <a:chExt cx="946" cy="2089"/>
          </a:xfrm>
          <a:solidFill>
            <a:schemeClr val="accent5">
              <a:alpha val="50000"/>
            </a:schemeClr>
          </a:solidFill>
        </p:grpSpPr>
        <p:grpSp>
          <p:nvGrpSpPr>
            <p:cNvPr id="10" name="组合 9"/>
            <p:cNvGrpSpPr/>
            <p:nvPr/>
          </p:nvGrpSpPr>
          <p:grpSpPr>
            <a:xfrm>
              <a:off x="8651" y="9115"/>
              <a:ext cx="945" cy="178"/>
              <a:chOff x="8651" y="9544"/>
              <a:chExt cx="945" cy="178"/>
            </a:xfrm>
            <a:grpFill/>
          </p:grpSpPr>
          <p:sp>
            <p:nvSpPr>
              <p:cNvPr id="20" name="椭圆 19"/>
              <p:cNvSpPr>
                <a:spLocks noChangeAspect="1"/>
              </p:cNvSpPr>
              <p:nvPr>
                <p:custDataLst>
                  <p:tags r:id="rId5"/>
                </p:custDataLst>
              </p:nvPr>
            </p:nvSpPr>
            <p:spPr>
              <a:xfrm rot="5400000" flipH="1">
                <a:off x="9418" y="9544"/>
                <a:ext cx="179"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椭圆 20"/>
              <p:cNvSpPr>
                <a:spLocks noChangeAspect="1"/>
              </p:cNvSpPr>
              <p:nvPr>
                <p:custDataLst>
                  <p:tags r:id="rId6"/>
                </p:custDataLst>
              </p:nvPr>
            </p:nvSpPr>
            <p:spPr>
              <a:xfrm rot="5400000" flipH="1">
                <a:off x="8651" y="9544"/>
                <a:ext cx="179"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11" name="组合 10"/>
            <p:cNvGrpSpPr/>
            <p:nvPr/>
          </p:nvGrpSpPr>
          <p:grpSpPr>
            <a:xfrm>
              <a:off x="8651" y="8478"/>
              <a:ext cx="946" cy="178"/>
              <a:chOff x="8651" y="8764"/>
              <a:chExt cx="946" cy="178"/>
            </a:xfrm>
            <a:grpFill/>
          </p:grpSpPr>
          <p:sp>
            <p:nvSpPr>
              <p:cNvPr id="18" name="椭圆 17"/>
              <p:cNvSpPr>
                <a:spLocks noChangeAspect="1"/>
              </p:cNvSpPr>
              <p:nvPr>
                <p:custDataLst>
                  <p:tags r:id="rId7"/>
                </p:custDataLst>
              </p:nvPr>
            </p:nvSpPr>
            <p:spPr>
              <a:xfrm rot="5400000" flipH="1">
                <a:off x="9419" y="876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a:spLocks noChangeAspect="1"/>
              </p:cNvSpPr>
              <p:nvPr>
                <p:custDataLst>
                  <p:tags r:id="rId8"/>
                </p:custDataLst>
              </p:nvPr>
            </p:nvSpPr>
            <p:spPr>
              <a:xfrm rot="5400000" flipH="1">
                <a:off x="8651" y="876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12" name="组合 11"/>
            <p:cNvGrpSpPr/>
            <p:nvPr/>
          </p:nvGrpSpPr>
          <p:grpSpPr>
            <a:xfrm>
              <a:off x="8651" y="7841"/>
              <a:ext cx="946" cy="178"/>
              <a:chOff x="8651" y="7984"/>
              <a:chExt cx="946" cy="178"/>
            </a:xfrm>
            <a:grpFill/>
          </p:grpSpPr>
          <p:sp>
            <p:nvSpPr>
              <p:cNvPr id="16" name="椭圆 15"/>
              <p:cNvSpPr>
                <a:spLocks noChangeAspect="1"/>
              </p:cNvSpPr>
              <p:nvPr>
                <p:custDataLst>
                  <p:tags r:id="rId9"/>
                </p:custDataLst>
              </p:nvPr>
            </p:nvSpPr>
            <p:spPr>
              <a:xfrm rot="5400000" flipH="1">
                <a:off x="9419" y="798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椭圆 16"/>
              <p:cNvSpPr>
                <a:spLocks noChangeAspect="1"/>
              </p:cNvSpPr>
              <p:nvPr>
                <p:custDataLst>
                  <p:tags r:id="rId10"/>
                </p:custDataLst>
              </p:nvPr>
            </p:nvSpPr>
            <p:spPr>
              <a:xfrm rot="5400000" flipH="1">
                <a:off x="8651" y="798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13" name="组合 12"/>
            <p:cNvGrpSpPr/>
            <p:nvPr/>
          </p:nvGrpSpPr>
          <p:grpSpPr>
            <a:xfrm>
              <a:off x="8651" y="7204"/>
              <a:ext cx="946" cy="178"/>
              <a:chOff x="8651" y="7204"/>
              <a:chExt cx="946" cy="178"/>
            </a:xfrm>
            <a:grpFill/>
          </p:grpSpPr>
          <p:sp>
            <p:nvSpPr>
              <p:cNvPr id="14" name="椭圆 13"/>
              <p:cNvSpPr>
                <a:spLocks noChangeAspect="1"/>
              </p:cNvSpPr>
              <p:nvPr>
                <p:custDataLst>
                  <p:tags r:id="rId11"/>
                </p:custDataLst>
              </p:nvPr>
            </p:nvSpPr>
            <p:spPr>
              <a:xfrm rot="5400000" flipH="1">
                <a:off x="9419" y="720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椭圆 14"/>
              <p:cNvSpPr>
                <a:spLocks noChangeAspect="1"/>
              </p:cNvSpPr>
              <p:nvPr>
                <p:custDataLst>
                  <p:tags r:id="rId12"/>
                </p:custDataLst>
              </p:nvPr>
            </p:nvSpPr>
            <p:spPr>
              <a:xfrm rot="5400000" flipH="1">
                <a:off x="8651" y="720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sp>
        <p:nvSpPr>
          <p:cNvPr id="22" name="椭圆 21"/>
          <p:cNvSpPr>
            <a:spLocks noChangeAspect="1"/>
          </p:cNvSpPr>
          <p:nvPr>
            <p:custDataLst>
              <p:tags r:id="rId13"/>
            </p:custDataLst>
          </p:nvPr>
        </p:nvSpPr>
        <p:spPr>
          <a:xfrm flipH="1">
            <a:off x="1148715" y="1753235"/>
            <a:ext cx="3039745" cy="3040380"/>
          </a:xfrm>
          <a:prstGeom prst="ellipse">
            <a:avLst/>
          </a:prstGeom>
          <a:solidFill>
            <a:schemeClr val="accent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5" name="组合 24"/>
          <p:cNvGrpSpPr/>
          <p:nvPr>
            <p:custDataLst>
              <p:tags r:id="rId14"/>
            </p:custDataLst>
          </p:nvPr>
        </p:nvGrpSpPr>
        <p:grpSpPr>
          <a:xfrm rot="5400000">
            <a:off x="1190308" y="172403"/>
            <a:ext cx="467995" cy="1326515"/>
            <a:chOff x="8651" y="7205"/>
            <a:chExt cx="737" cy="2089"/>
          </a:xfrm>
          <a:solidFill>
            <a:schemeClr val="accent2"/>
          </a:solidFill>
        </p:grpSpPr>
        <p:grpSp>
          <p:nvGrpSpPr>
            <p:cNvPr id="26" name="组合 25"/>
            <p:cNvGrpSpPr/>
            <p:nvPr/>
          </p:nvGrpSpPr>
          <p:grpSpPr>
            <a:xfrm>
              <a:off x="8651" y="9115"/>
              <a:ext cx="736" cy="179"/>
              <a:chOff x="8651" y="9544"/>
              <a:chExt cx="736" cy="179"/>
            </a:xfrm>
            <a:grpFill/>
          </p:grpSpPr>
          <p:sp>
            <p:nvSpPr>
              <p:cNvPr id="36" name="椭圆 35"/>
              <p:cNvSpPr>
                <a:spLocks noChangeAspect="1"/>
              </p:cNvSpPr>
              <p:nvPr>
                <p:custDataLst>
                  <p:tags r:id="rId15"/>
                </p:custDataLst>
              </p:nvPr>
            </p:nvSpPr>
            <p:spPr>
              <a:xfrm rot="5400000" flipH="1">
                <a:off x="9208" y="9544"/>
                <a:ext cx="179"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椭圆 36"/>
              <p:cNvSpPr>
                <a:spLocks noChangeAspect="1"/>
              </p:cNvSpPr>
              <p:nvPr>
                <p:custDataLst>
                  <p:tags r:id="rId16"/>
                </p:custDataLst>
              </p:nvPr>
            </p:nvSpPr>
            <p:spPr>
              <a:xfrm rot="5400000" flipH="1">
                <a:off x="8651" y="9544"/>
                <a:ext cx="179"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27" name="组合 26"/>
            <p:cNvGrpSpPr/>
            <p:nvPr/>
          </p:nvGrpSpPr>
          <p:grpSpPr>
            <a:xfrm>
              <a:off x="8651" y="8479"/>
              <a:ext cx="737" cy="178"/>
              <a:chOff x="8651" y="8765"/>
              <a:chExt cx="737" cy="178"/>
            </a:xfrm>
            <a:grpFill/>
          </p:grpSpPr>
          <p:sp>
            <p:nvSpPr>
              <p:cNvPr id="34" name="椭圆 33"/>
              <p:cNvSpPr>
                <a:spLocks noChangeAspect="1"/>
              </p:cNvSpPr>
              <p:nvPr>
                <p:custDataLst>
                  <p:tags r:id="rId17"/>
                </p:custDataLst>
              </p:nvPr>
            </p:nvSpPr>
            <p:spPr>
              <a:xfrm rot="5400000" flipH="1">
                <a:off x="9209" y="876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椭圆 34"/>
              <p:cNvSpPr>
                <a:spLocks noChangeAspect="1"/>
              </p:cNvSpPr>
              <p:nvPr>
                <p:custDataLst>
                  <p:tags r:id="rId18"/>
                </p:custDataLst>
              </p:nvPr>
            </p:nvSpPr>
            <p:spPr>
              <a:xfrm rot="5400000" flipH="1">
                <a:off x="8651" y="876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28" name="组合 27"/>
            <p:cNvGrpSpPr/>
            <p:nvPr/>
          </p:nvGrpSpPr>
          <p:grpSpPr>
            <a:xfrm>
              <a:off x="8651" y="7842"/>
              <a:ext cx="737" cy="178"/>
              <a:chOff x="8651" y="7985"/>
              <a:chExt cx="737" cy="178"/>
            </a:xfrm>
            <a:grpFill/>
          </p:grpSpPr>
          <p:sp>
            <p:nvSpPr>
              <p:cNvPr id="32" name="椭圆 31"/>
              <p:cNvSpPr>
                <a:spLocks noChangeAspect="1"/>
              </p:cNvSpPr>
              <p:nvPr>
                <p:custDataLst>
                  <p:tags r:id="rId19"/>
                </p:custDataLst>
              </p:nvPr>
            </p:nvSpPr>
            <p:spPr>
              <a:xfrm rot="5400000" flipH="1">
                <a:off x="9209" y="798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椭圆 32"/>
              <p:cNvSpPr>
                <a:spLocks noChangeAspect="1"/>
              </p:cNvSpPr>
              <p:nvPr>
                <p:custDataLst>
                  <p:tags r:id="rId20"/>
                </p:custDataLst>
              </p:nvPr>
            </p:nvSpPr>
            <p:spPr>
              <a:xfrm rot="5400000" flipH="1">
                <a:off x="8651" y="798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29" name="组合 28"/>
            <p:cNvGrpSpPr/>
            <p:nvPr/>
          </p:nvGrpSpPr>
          <p:grpSpPr>
            <a:xfrm>
              <a:off x="8651" y="7205"/>
              <a:ext cx="737" cy="178"/>
              <a:chOff x="8651" y="7205"/>
              <a:chExt cx="737" cy="178"/>
            </a:xfrm>
            <a:grpFill/>
          </p:grpSpPr>
          <p:sp>
            <p:nvSpPr>
              <p:cNvPr id="30" name="椭圆 29"/>
              <p:cNvSpPr>
                <a:spLocks noChangeAspect="1"/>
              </p:cNvSpPr>
              <p:nvPr>
                <p:custDataLst>
                  <p:tags r:id="rId21"/>
                </p:custDataLst>
              </p:nvPr>
            </p:nvSpPr>
            <p:spPr>
              <a:xfrm rot="5400000" flipH="1">
                <a:off x="9209" y="720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椭圆 30"/>
              <p:cNvSpPr>
                <a:spLocks noChangeAspect="1"/>
              </p:cNvSpPr>
              <p:nvPr>
                <p:custDataLst>
                  <p:tags r:id="rId22"/>
                </p:custDataLst>
              </p:nvPr>
            </p:nvSpPr>
            <p:spPr>
              <a:xfrm rot="5400000" flipH="1">
                <a:off x="8651" y="7204"/>
                <a:ext cx="178" cy="179"/>
              </a:xfrm>
              <a:prstGeom prst="ellipse">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sp>
        <p:nvSpPr>
          <p:cNvPr id="38" name="任意多边形: 形状 37"/>
          <p:cNvSpPr/>
          <p:nvPr>
            <p:custDataLst>
              <p:tags r:id="rId23"/>
            </p:custDataLst>
          </p:nvPr>
        </p:nvSpPr>
        <p:spPr>
          <a:xfrm>
            <a:off x="0" y="5255895"/>
            <a:ext cx="1689100" cy="1172846"/>
          </a:xfrm>
          <a:custGeom>
            <a:avLst/>
            <a:gdLst>
              <a:gd name="connsiteX0" fmla="*/ 0 w 1689100"/>
              <a:gd name="connsiteY0" fmla="*/ 0 h 1172846"/>
              <a:gd name="connsiteX1" fmla="*/ 1102677 w 1689100"/>
              <a:gd name="connsiteY1" fmla="*/ 0 h 1172846"/>
              <a:gd name="connsiteX2" fmla="*/ 1677186 w 1689100"/>
              <a:gd name="connsiteY2" fmla="*/ 468238 h 1172846"/>
              <a:gd name="connsiteX3" fmla="*/ 1689100 w 1689100"/>
              <a:gd name="connsiteY3" fmla="*/ 586423 h 1172846"/>
              <a:gd name="connsiteX4" fmla="*/ 1677186 w 1689100"/>
              <a:gd name="connsiteY4" fmla="*/ 704607 h 1172846"/>
              <a:gd name="connsiteX5" fmla="*/ 1102677 w 1689100"/>
              <a:gd name="connsiteY5" fmla="*/ 1172845 h 1172846"/>
              <a:gd name="connsiteX6" fmla="*/ 0 w 1689100"/>
              <a:gd name="connsiteY6" fmla="*/ 1172846 h 1172846"/>
              <a:gd name="connsiteX7" fmla="*/ 0 w 1689100"/>
              <a:gd name="connsiteY7" fmla="*/ 0 h 117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9100" h="1172846">
                <a:moveTo>
                  <a:pt x="0" y="0"/>
                </a:moveTo>
                <a:lnTo>
                  <a:pt x="1102677" y="0"/>
                </a:lnTo>
                <a:cubicBezTo>
                  <a:pt x="1386065" y="0"/>
                  <a:pt x="1622504" y="201016"/>
                  <a:pt x="1677186" y="468238"/>
                </a:cubicBezTo>
                <a:lnTo>
                  <a:pt x="1689100" y="586423"/>
                </a:lnTo>
                <a:lnTo>
                  <a:pt x="1677186" y="704607"/>
                </a:lnTo>
                <a:cubicBezTo>
                  <a:pt x="1622504" y="971830"/>
                  <a:pt x="1386065" y="1172845"/>
                  <a:pt x="1102677" y="1172845"/>
                </a:cubicBezTo>
                <a:lnTo>
                  <a:pt x="0" y="1172846"/>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hasCustomPrompt="1"/>
            <p:custDataLst>
              <p:tags r:id="rId24"/>
            </p:custDataLst>
          </p:nvPr>
        </p:nvSpPr>
        <p:spPr>
          <a:xfrm>
            <a:off x="1205556" y="1883753"/>
            <a:ext cx="2880000" cy="1644003"/>
          </a:xfrm>
        </p:spPr>
        <p:txBody>
          <a:bodyPr anchor="b">
            <a:normAutofit/>
          </a:bodyPr>
          <a:lstStyle>
            <a:lvl1pPr algn="ctr" rtl="0">
              <a:defRPr sz="6000">
                <a:solidFill>
                  <a:schemeClr val="bg1"/>
                </a:solidFill>
              </a:defRPr>
            </a:lvl1pPr>
          </a:lstStyle>
          <a:p>
            <a:r>
              <a:rPr lang="zh-CN" altLang="en-US" dirty="0"/>
              <a:t>标题</a:t>
            </a:r>
            <a:endParaRPr lang="zh-CN" altLang="en-US" dirty="0"/>
          </a:p>
        </p:txBody>
      </p:sp>
      <p:sp>
        <p:nvSpPr>
          <p:cNvPr id="3" name="文本占位符 2"/>
          <p:cNvSpPr>
            <a:spLocks noGrp="1"/>
          </p:cNvSpPr>
          <p:nvPr>
            <p:ph type="body" idx="1" hasCustomPrompt="1"/>
            <p:custDataLst>
              <p:tags r:id="rId25"/>
            </p:custDataLst>
          </p:nvPr>
        </p:nvSpPr>
        <p:spPr>
          <a:xfrm>
            <a:off x="1205557" y="3616668"/>
            <a:ext cx="2880000" cy="1071220"/>
          </a:xfrm>
        </p:spPr>
        <p:txBody>
          <a:bodyPr anchor="t"/>
          <a:lstStyle>
            <a:lvl1pPr marL="0" indent="0" algn="ctr">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副标题</a:t>
            </a:r>
            <a:endParaRPr lang="zh-CN" altLang="en-US" dirty="0"/>
          </a:p>
        </p:txBody>
      </p:sp>
      <p:sp>
        <p:nvSpPr>
          <p:cNvPr id="8" name="页脚占位符 7"/>
          <p:cNvSpPr>
            <a:spLocks noGrp="1"/>
          </p:cNvSpPr>
          <p:nvPr>
            <p:ph type="ftr" sz="quarter" idx="11"/>
            <p:custDataLst>
              <p:tags r:id="rId26"/>
            </p:custDataLst>
          </p:nvPr>
        </p:nvSpPr>
        <p:spPr/>
        <p:txBody>
          <a:bodyPr/>
          <a:lstStyle/>
          <a:p>
            <a:endParaRPr lang="zh-CN" altLang="en-US"/>
          </a:p>
        </p:txBody>
      </p:sp>
      <p:sp>
        <p:nvSpPr>
          <p:cNvPr id="9" name="灯片编号占位符 8"/>
          <p:cNvSpPr>
            <a:spLocks noGrp="1"/>
          </p:cNvSpPr>
          <p:nvPr>
            <p:ph type="sldNum" sz="quarter" idx="12"/>
            <p:custDataLst>
              <p:tags r:id="rId27"/>
            </p:custDataLst>
          </p:nvPr>
        </p:nvSpPr>
        <p:spPr/>
        <p:txBody>
          <a:body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10" name="图片 4" descr="波浪3资源 2"/>
          <p:cNvSpPr/>
          <p:nvPr/>
        </p:nvSpPr>
        <p:spPr>
          <a:xfrm flipH="1">
            <a:off x="0" y="1972310"/>
            <a:ext cx="4883505" cy="4883505"/>
          </a:xfrm>
          <a:custGeom>
            <a:avLst/>
            <a:gdLst>
              <a:gd name="connsiteX0" fmla="*/ 4883506 w 4883505"/>
              <a:gd name="connsiteY0" fmla="*/ 0 h 4883505"/>
              <a:gd name="connsiteX1" fmla="*/ 4883506 w 4883505"/>
              <a:gd name="connsiteY1" fmla="*/ 4883506 h 4883505"/>
              <a:gd name="connsiteX2" fmla="*/ 0 w 4883505"/>
              <a:gd name="connsiteY2" fmla="*/ 4883506 h 4883505"/>
              <a:gd name="connsiteX3" fmla="*/ 1179693 w 4883505"/>
              <a:gd name="connsiteY3" fmla="*/ 4435172 h 4883505"/>
              <a:gd name="connsiteX4" fmla="*/ 1628027 w 4883505"/>
              <a:gd name="connsiteY4" fmla="*/ 3255479 h 4883505"/>
              <a:gd name="connsiteX5" fmla="*/ 2807720 w 4883505"/>
              <a:gd name="connsiteY5" fmla="*/ 2807145 h 4883505"/>
              <a:gd name="connsiteX6" fmla="*/ 3256054 w 4883505"/>
              <a:gd name="connsiteY6" fmla="*/ 1627337 h 4883505"/>
              <a:gd name="connsiteX7" fmla="*/ 4435862 w 4883505"/>
              <a:gd name="connsiteY7" fmla="*/ 1179003 h 4883505"/>
              <a:gd name="connsiteX8" fmla="*/ 4883506 w 4883505"/>
              <a:gd name="connsiteY8" fmla="*/ 0 h 488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3505" h="4883505">
                <a:moveTo>
                  <a:pt x="4883506" y="0"/>
                </a:moveTo>
                <a:lnTo>
                  <a:pt x="4883506" y="4883506"/>
                </a:lnTo>
                <a:lnTo>
                  <a:pt x="0" y="4883506"/>
                </a:lnTo>
                <a:cubicBezTo>
                  <a:pt x="406834" y="4476442"/>
                  <a:pt x="772744" y="4842351"/>
                  <a:pt x="1179693" y="4435172"/>
                </a:cubicBezTo>
                <a:cubicBezTo>
                  <a:pt x="1586642" y="4027993"/>
                  <a:pt x="1220733" y="3662313"/>
                  <a:pt x="1628027" y="3255479"/>
                </a:cubicBezTo>
                <a:cubicBezTo>
                  <a:pt x="2035321" y="2848645"/>
                  <a:pt x="2400771" y="3214324"/>
                  <a:pt x="2807720" y="2807145"/>
                </a:cubicBezTo>
                <a:cubicBezTo>
                  <a:pt x="3214669" y="2399966"/>
                  <a:pt x="2848760" y="2034286"/>
                  <a:pt x="3256054" y="1627337"/>
                </a:cubicBezTo>
                <a:cubicBezTo>
                  <a:pt x="3663348" y="1220388"/>
                  <a:pt x="4028913" y="1586182"/>
                  <a:pt x="4435862" y="1179003"/>
                </a:cubicBezTo>
                <a:cubicBezTo>
                  <a:pt x="4842811" y="771824"/>
                  <a:pt x="4476327" y="406949"/>
                  <a:pt x="4883506" y="0"/>
                </a:cubicBezTo>
                <a:close/>
              </a:path>
            </a:pathLst>
          </a:custGeom>
          <a:solidFill>
            <a:schemeClr val="accent1"/>
          </a:solidFill>
          <a:ln w="11475" cap="flat">
            <a:noFill/>
            <a:prstDash val="solid"/>
            <a:miter/>
          </a:ln>
        </p:spPr>
        <p:txBody>
          <a:bodyPr rtlCol="0" anchor="ctr"/>
          <a:lstStyle/>
          <a:p>
            <a:endParaRPr lang="zh-CN" altLang="en-US"/>
          </a:p>
        </p:txBody>
      </p:sp>
      <p:sp>
        <p:nvSpPr>
          <p:cNvPr id="3" name="图片 6" descr="波浪3资源 2"/>
          <p:cNvSpPr/>
          <p:nvPr/>
        </p:nvSpPr>
        <p:spPr>
          <a:xfrm flipV="1">
            <a:off x="8143875" y="0"/>
            <a:ext cx="4046315" cy="4046315"/>
          </a:xfrm>
          <a:custGeom>
            <a:avLst/>
            <a:gdLst>
              <a:gd name="connsiteX0" fmla="*/ 4046315 w 4046315"/>
              <a:gd name="connsiteY0" fmla="*/ 0 h 4046315"/>
              <a:gd name="connsiteX1" fmla="*/ 4046315 w 4046315"/>
              <a:gd name="connsiteY1" fmla="*/ 4046315 h 4046315"/>
              <a:gd name="connsiteX2" fmla="*/ 0 w 4046315"/>
              <a:gd name="connsiteY2" fmla="*/ 4046315 h 4046315"/>
              <a:gd name="connsiteX3" fmla="*/ 977456 w 4046315"/>
              <a:gd name="connsiteY3" fmla="*/ 3674840 h 4046315"/>
              <a:gd name="connsiteX4" fmla="*/ 1348931 w 4046315"/>
              <a:gd name="connsiteY4" fmla="*/ 2697385 h 4046315"/>
              <a:gd name="connsiteX5" fmla="*/ 2326386 w 4046315"/>
              <a:gd name="connsiteY5" fmla="*/ 2325910 h 4046315"/>
              <a:gd name="connsiteX6" fmla="*/ 2697861 w 4046315"/>
              <a:gd name="connsiteY6" fmla="*/ 1348359 h 4046315"/>
              <a:gd name="connsiteX7" fmla="*/ 3675412 w 4046315"/>
              <a:gd name="connsiteY7" fmla="*/ 976884 h 4046315"/>
              <a:gd name="connsiteX8" fmla="*/ 4046315 w 4046315"/>
              <a:gd name="connsiteY8" fmla="*/ 0 h 404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6315" h="4046315">
                <a:moveTo>
                  <a:pt x="4046315" y="0"/>
                </a:moveTo>
                <a:lnTo>
                  <a:pt x="4046315" y="4046315"/>
                </a:lnTo>
                <a:lnTo>
                  <a:pt x="0" y="4046315"/>
                </a:lnTo>
                <a:cubicBezTo>
                  <a:pt x="337090" y="3709035"/>
                  <a:pt x="640271" y="4012216"/>
                  <a:pt x="977456" y="3674840"/>
                </a:cubicBezTo>
                <a:cubicBezTo>
                  <a:pt x="1314641" y="3337465"/>
                  <a:pt x="1011460" y="3034474"/>
                  <a:pt x="1348931" y="2697385"/>
                </a:cubicBezTo>
                <a:cubicBezTo>
                  <a:pt x="1686401" y="2360295"/>
                  <a:pt x="1989201" y="2663285"/>
                  <a:pt x="2326386" y="2325910"/>
                </a:cubicBezTo>
                <a:cubicBezTo>
                  <a:pt x="2663571" y="1988534"/>
                  <a:pt x="2360390" y="1685544"/>
                  <a:pt x="2697861" y="1348359"/>
                </a:cubicBezTo>
                <a:cubicBezTo>
                  <a:pt x="3035332" y="1011174"/>
                  <a:pt x="3338227" y="1314260"/>
                  <a:pt x="3675412" y="976884"/>
                </a:cubicBezTo>
                <a:cubicBezTo>
                  <a:pt x="4012597" y="639509"/>
                  <a:pt x="3708940" y="337185"/>
                  <a:pt x="4046315" y="0"/>
                </a:cubicBezTo>
                <a:close/>
              </a:path>
            </a:pathLst>
          </a:custGeom>
          <a:solidFill>
            <a:schemeClr val="accent5">
              <a:lumMod val="40000"/>
              <a:lumOff val="60000"/>
            </a:schemeClr>
          </a:solidFill>
          <a:ln w="9525" cap="flat">
            <a:noFill/>
            <a:prstDash val="solid"/>
            <a:miter/>
          </a:ln>
        </p:spPr>
        <p:txBody>
          <a:bodyPr rtlCol="0" anchor="ctr"/>
          <a:lstStyle/>
          <a:p>
            <a:endParaRPr lang="zh-CN" altLang="en-US"/>
          </a:p>
        </p:txBody>
      </p:sp>
      <p:sp>
        <p:nvSpPr>
          <p:cNvPr id="11" name="椭圆 10"/>
          <p:cNvSpPr/>
          <p:nvPr>
            <p:custDataLst>
              <p:tags r:id="rId2"/>
            </p:custDataLst>
          </p:nvPr>
        </p:nvSpPr>
        <p:spPr>
          <a:xfrm>
            <a:off x="1337945" y="4248785"/>
            <a:ext cx="1040130" cy="1040130"/>
          </a:xfrm>
          <a:prstGeom prst="ellipse">
            <a:avLst/>
          </a:prstGeom>
          <a:noFill/>
          <a:ln>
            <a:solidFill>
              <a:schemeClr val="accent5">
                <a:alpha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椭圆 11"/>
          <p:cNvSpPr/>
          <p:nvPr>
            <p:custDataLst>
              <p:tags r:id="rId3"/>
            </p:custDataLst>
          </p:nvPr>
        </p:nvSpPr>
        <p:spPr>
          <a:xfrm>
            <a:off x="1191895" y="4102735"/>
            <a:ext cx="1332230" cy="1332230"/>
          </a:xfrm>
          <a:prstGeom prst="ellipse">
            <a:avLst/>
          </a:prstGeom>
          <a:noFill/>
          <a:ln>
            <a:solidFill>
              <a:schemeClr val="accent5">
                <a:alpha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椭圆 12"/>
          <p:cNvSpPr/>
          <p:nvPr>
            <p:custDataLst>
              <p:tags r:id="rId4"/>
            </p:custDataLst>
          </p:nvPr>
        </p:nvSpPr>
        <p:spPr>
          <a:xfrm>
            <a:off x="1048385" y="3959225"/>
            <a:ext cx="1620520" cy="1620520"/>
          </a:xfrm>
          <a:prstGeom prst="ellipse">
            <a:avLst/>
          </a:prstGeom>
          <a:noFill/>
          <a:ln>
            <a:solidFill>
              <a:schemeClr val="accent5">
                <a:alpha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椭圆 13"/>
          <p:cNvSpPr/>
          <p:nvPr>
            <p:custDataLst>
              <p:tags r:id="rId5"/>
            </p:custDataLst>
          </p:nvPr>
        </p:nvSpPr>
        <p:spPr>
          <a:xfrm>
            <a:off x="908685" y="3819525"/>
            <a:ext cx="1899920" cy="1899920"/>
          </a:xfrm>
          <a:prstGeom prst="ellipse">
            <a:avLst/>
          </a:prstGeom>
          <a:noFill/>
          <a:ln>
            <a:solidFill>
              <a:schemeClr val="accent5">
                <a:alpha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椭圆 14"/>
          <p:cNvSpPr/>
          <p:nvPr>
            <p:custDataLst>
              <p:tags r:id="rId6"/>
            </p:custDataLst>
          </p:nvPr>
        </p:nvSpPr>
        <p:spPr>
          <a:xfrm>
            <a:off x="756285" y="3667125"/>
            <a:ext cx="2204085" cy="2204085"/>
          </a:xfrm>
          <a:prstGeom prst="ellipse">
            <a:avLst/>
          </a:prstGeom>
          <a:noFill/>
          <a:ln>
            <a:solidFill>
              <a:schemeClr val="accent5">
                <a:alpha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椭圆 16"/>
          <p:cNvSpPr/>
          <p:nvPr>
            <p:custDataLst>
              <p:tags r:id="rId7"/>
            </p:custDataLst>
          </p:nvPr>
        </p:nvSpPr>
        <p:spPr>
          <a:xfrm>
            <a:off x="9814560" y="1293495"/>
            <a:ext cx="992505" cy="992505"/>
          </a:xfrm>
          <a:prstGeom prst="ellipse">
            <a:avLst/>
          </a:prstGeom>
          <a:noFill/>
          <a:ln>
            <a:solidFill>
              <a:schemeClr val="accent5">
                <a:alpha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椭圆 17"/>
          <p:cNvSpPr/>
          <p:nvPr>
            <p:custDataLst>
              <p:tags r:id="rId8"/>
            </p:custDataLst>
          </p:nvPr>
        </p:nvSpPr>
        <p:spPr>
          <a:xfrm>
            <a:off x="9675495" y="1154430"/>
            <a:ext cx="1271270" cy="1271270"/>
          </a:xfrm>
          <a:prstGeom prst="ellipse">
            <a:avLst/>
          </a:prstGeom>
          <a:noFill/>
          <a:ln>
            <a:solidFill>
              <a:schemeClr val="accent5">
                <a:alpha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p:nvPr>
            <p:custDataLst>
              <p:tags r:id="rId9"/>
            </p:custDataLst>
          </p:nvPr>
        </p:nvSpPr>
        <p:spPr>
          <a:xfrm>
            <a:off x="9538335" y="1017270"/>
            <a:ext cx="1546225" cy="1546225"/>
          </a:xfrm>
          <a:prstGeom prst="ellipse">
            <a:avLst/>
          </a:prstGeom>
          <a:noFill/>
          <a:ln>
            <a:solidFill>
              <a:schemeClr val="accent5">
                <a:alpha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椭圆 19"/>
          <p:cNvSpPr/>
          <p:nvPr>
            <p:custDataLst>
              <p:tags r:id="rId10"/>
            </p:custDataLst>
          </p:nvPr>
        </p:nvSpPr>
        <p:spPr>
          <a:xfrm>
            <a:off x="9404985" y="883920"/>
            <a:ext cx="1812925" cy="1812925"/>
          </a:xfrm>
          <a:prstGeom prst="ellipse">
            <a:avLst/>
          </a:prstGeom>
          <a:noFill/>
          <a:ln>
            <a:solidFill>
              <a:schemeClr val="accent5">
                <a:alpha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椭圆 20"/>
          <p:cNvSpPr/>
          <p:nvPr>
            <p:custDataLst>
              <p:tags r:id="rId11"/>
            </p:custDataLst>
          </p:nvPr>
        </p:nvSpPr>
        <p:spPr>
          <a:xfrm>
            <a:off x="9259570" y="738505"/>
            <a:ext cx="2103120" cy="2103120"/>
          </a:xfrm>
          <a:prstGeom prst="ellipse">
            <a:avLst/>
          </a:prstGeom>
          <a:noFill/>
          <a:ln>
            <a:solidFill>
              <a:schemeClr val="accent5">
                <a:alpha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12"/>
            </p:custDataLst>
          </p:nvPr>
        </p:nvSpPr>
        <p:spPr>
          <a:xfrm>
            <a:off x="1526400" y="3266144"/>
            <a:ext cx="9144000" cy="2006395"/>
          </a:xfrm>
        </p:spPr>
        <p:txBody>
          <a:bodyPr anchor="t">
            <a:normAutofit/>
          </a:bodyPr>
          <a:lstStyle>
            <a:lvl1pPr algn="ctr">
              <a:defRPr sz="4800"/>
            </a:lvl1pPr>
          </a:lstStyle>
          <a:p>
            <a:r>
              <a:rPr lang="zh-CN" altLang="en-US" dirty="0"/>
              <a:t>单击编辑母版标题样式</a:t>
            </a:r>
            <a:endParaRPr lang="zh-CN" altLang="en-US" dirty="0"/>
          </a:p>
        </p:txBody>
      </p:sp>
      <p:sp>
        <p:nvSpPr>
          <p:cNvPr id="4" name="日期占位符 3"/>
          <p:cNvSpPr>
            <a:spLocks noGrp="1"/>
          </p:cNvSpPr>
          <p:nvPr>
            <p:ph type="dt" sz="half" idx="10"/>
            <p:custDataLst>
              <p:tags r:id="rId13"/>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4"/>
            </p:custDataLst>
          </p:nvPr>
        </p:nvSpPr>
        <p:spPr/>
        <p:txBody>
          <a:bodyPr/>
          <a:lstStyle/>
          <a:p>
            <a:endParaRPr lang="zh-CN" altLang="en-US"/>
          </a:p>
        </p:txBody>
      </p:sp>
      <p:sp>
        <p:nvSpPr>
          <p:cNvPr id="6" name="灯片编号占位符 5"/>
          <p:cNvSpPr>
            <a:spLocks noGrp="1"/>
          </p:cNvSpPr>
          <p:nvPr>
            <p:ph type="sldNum" sz="quarter" idx="12"/>
            <p:custDataLst>
              <p:tags r:id="rId15"/>
            </p:custDataLst>
          </p:nvPr>
        </p:nvSpPr>
        <p:spPr/>
        <p:txBody>
          <a:bodyPr/>
          <a:lstStyle/>
          <a:p>
            <a:fld id="{BE5F26B5-172A-4DC2-B0B7-181CFC56B87C}" type="slidenum">
              <a:rPr lang="zh-CN" altLang="en-US" smtClean="0"/>
            </a:fld>
            <a:endParaRPr lang="zh-CN" altLang="en-US"/>
          </a:p>
        </p:txBody>
      </p:sp>
      <p:sp>
        <p:nvSpPr>
          <p:cNvPr id="8" name="文本占位符 7"/>
          <p:cNvSpPr>
            <a:spLocks noGrp="1"/>
          </p:cNvSpPr>
          <p:nvPr>
            <p:ph type="body" sz="quarter" idx="13" hasCustomPrompt="1"/>
            <p:custDataLst>
              <p:tags r:id="rId16"/>
            </p:custDataLst>
          </p:nvPr>
        </p:nvSpPr>
        <p:spPr>
          <a:xfrm>
            <a:off x="1524000" y="856666"/>
            <a:ext cx="9144000" cy="2203901"/>
          </a:xfrm>
        </p:spPr>
        <p:txBody>
          <a:bodyPr anchor="b">
            <a:normAutofit/>
          </a:bodyPr>
          <a:lstStyle>
            <a:lvl1pPr marL="0" indent="0" algn="ctr">
              <a:buNone/>
              <a:defRPr sz="6000" b="1">
                <a:ln>
                  <a:solidFill>
                    <a:schemeClr val="accent4">
                      <a:alpha val="40000"/>
                    </a:schemeClr>
                  </a:solidFill>
                </a:ln>
                <a:noFill/>
              </a:defRPr>
            </a:lvl1pPr>
          </a:lstStyle>
          <a:p>
            <a:pPr lvl="0"/>
            <a:r>
              <a:rPr lang="zh-CN" altLang="en-US" dirty="0"/>
              <a:t>节编号</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838200" y="1364400"/>
            <a:ext cx="5181600" cy="4813200"/>
          </a:xfr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64400"/>
            <a:ext cx="5181600" cy="4813200"/>
          </a:xfr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E5F26B5-172A-4DC2-B0B7-181CFC56B87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vert="horz"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839788" y="1364400"/>
            <a:ext cx="5157787"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839788" y="2061275"/>
            <a:ext cx="5157787" cy="4128388"/>
          </a:xfr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172200" y="1364400"/>
            <a:ext cx="5183188"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2061275"/>
            <a:ext cx="5183188" cy="4128388"/>
          </a:xfr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E5F26B5-172A-4DC2-B0B7-181CFC56B87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5592522B-0F24-4480-B9DD-A9474A6880D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838200" y="360000"/>
            <a:ext cx="10515600" cy="5817600"/>
          </a:xfr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132.xml"/><Relationship Id="rId16" Type="http://schemas.openxmlformats.org/officeDocument/2006/relationships/tags" Target="../tags/tag131.xml"/><Relationship Id="rId15" Type="http://schemas.openxmlformats.org/officeDocument/2006/relationships/tags" Target="../tags/tag130.xml"/><Relationship Id="rId14" Type="http://schemas.openxmlformats.org/officeDocument/2006/relationships/tags" Target="../tags/tag129.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0000"/>
            <a:ext cx="10515600" cy="864000"/>
          </a:xfrm>
          <a:prstGeom prst="rect">
            <a:avLst/>
          </a:prstGeom>
        </p:spPr>
        <p:txBody>
          <a:bodyPr vert="horz" lIns="0" tIns="0" rIns="0" bIns="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838200" y="1364400"/>
            <a:ext cx="10515600" cy="4813200"/>
          </a:xfrm>
          <a:prstGeom prst="rect">
            <a:avLst/>
          </a:prstGeom>
        </p:spPr>
        <p:txBody>
          <a:bodyPr vert="horz" lIns="0" tIns="0" rIns="0" bIns="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p:custDataLst>
              <p:tags r:id="rId17"/>
            </p:custDataLst>
          </p:nvPr>
        </p:nvSpPr>
        <p:spPr>
          <a:xfrm>
            <a:off x="0" y="0"/>
            <a:ext cx="0" cy="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3600" b="1" kern="1200">
          <a:solidFill>
            <a:schemeClr val="accent4"/>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tags" Target="../tags/tag190.xml"/><Relationship Id="rId1" Type="http://schemas.openxmlformats.org/officeDocument/2006/relationships/tags" Target="../tags/tag189.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tags" Target="../tags/tag14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tags" Target="../tags/tag145.xml"/><Relationship Id="rId3" Type="http://schemas.openxmlformats.org/officeDocument/2006/relationships/image" Target="../media/image3.jpeg"/><Relationship Id="rId2" Type="http://schemas.openxmlformats.org/officeDocument/2006/relationships/tags" Target="../tags/tag144.xml"/><Relationship Id="rId1" Type="http://schemas.openxmlformats.org/officeDocument/2006/relationships/tags" Target="../tags/tag143.xml"/></Relationships>
</file>

<file path=ppt/slides/_rels/slide4.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7" Type="http://schemas.openxmlformats.org/officeDocument/2006/relationships/slideLayout" Target="../slideLayouts/slideLayout8.xml"/><Relationship Id="rId46" Type="http://schemas.openxmlformats.org/officeDocument/2006/relationships/tags" Target="../tags/tag178.xml"/><Relationship Id="rId45" Type="http://schemas.openxmlformats.org/officeDocument/2006/relationships/image" Target="../media/image17.svg"/><Relationship Id="rId44" Type="http://schemas.openxmlformats.org/officeDocument/2006/relationships/image" Target="../media/image16.png"/><Relationship Id="rId43" Type="http://schemas.openxmlformats.org/officeDocument/2006/relationships/slide" Target="slide9.xml"/><Relationship Id="rId42" Type="http://schemas.openxmlformats.org/officeDocument/2006/relationships/image" Target="../media/image15.svg"/><Relationship Id="rId41" Type="http://schemas.openxmlformats.org/officeDocument/2006/relationships/image" Target="../media/image14.png"/><Relationship Id="rId40" Type="http://schemas.openxmlformats.org/officeDocument/2006/relationships/image" Target="../media/image13.svg"/><Relationship Id="rId4" Type="http://schemas.openxmlformats.org/officeDocument/2006/relationships/tags" Target="../tags/tag151.xml"/><Relationship Id="rId39" Type="http://schemas.openxmlformats.org/officeDocument/2006/relationships/image" Target="../media/image12.png"/><Relationship Id="rId38" Type="http://schemas.openxmlformats.org/officeDocument/2006/relationships/image" Target="../media/image11.svg"/><Relationship Id="rId37" Type="http://schemas.openxmlformats.org/officeDocument/2006/relationships/image" Target="../media/image10.png"/><Relationship Id="rId36" Type="http://schemas.openxmlformats.org/officeDocument/2006/relationships/slide" Target="slide7.xml"/><Relationship Id="rId35" Type="http://schemas.openxmlformats.org/officeDocument/2006/relationships/image" Target="../media/image9.svg"/><Relationship Id="rId34" Type="http://schemas.openxmlformats.org/officeDocument/2006/relationships/image" Target="../media/image8.png"/><Relationship Id="rId33" Type="http://schemas.openxmlformats.org/officeDocument/2006/relationships/image" Target="../media/image7.svg"/><Relationship Id="rId32" Type="http://schemas.openxmlformats.org/officeDocument/2006/relationships/image" Target="../media/image6.png"/><Relationship Id="rId31" Type="http://schemas.openxmlformats.org/officeDocument/2006/relationships/slide" Target="slide5.xml"/><Relationship Id="rId30" Type="http://schemas.openxmlformats.org/officeDocument/2006/relationships/tags" Target="../tags/tag177.xml"/><Relationship Id="rId3" Type="http://schemas.openxmlformats.org/officeDocument/2006/relationships/tags" Target="../tags/tag150.xml"/><Relationship Id="rId29" Type="http://schemas.openxmlformats.org/officeDocument/2006/relationships/tags" Target="../tags/tag176.xml"/><Relationship Id="rId28" Type="http://schemas.openxmlformats.org/officeDocument/2006/relationships/tags" Target="../tags/tag175.xml"/><Relationship Id="rId27" Type="http://schemas.openxmlformats.org/officeDocument/2006/relationships/tags" Target="../tags/tag174.xml"/><Relationship Id="rId26" Type="http://schemas.openxmlformats.org/officeDocument/2006/relationships/tags" Target="../tags/tag173.xml"/><Relationship Id="rId25" Type="http://schemas.openxmlformats.org/officeDocument/2006/relationships/tags" Target="../tags/tag172.xml"/><Relationship Id="rId24" Type="http://schemas.openxmlformats.org/officeDocument/2006/relationships/tags" Target="../tags/tag171.xml"/><Relationship Id="rId23" Type="http://schemas.openxmlformats.org/officeDocument/2006/relationships/tags" Target="../tags/tag170.xml"/><Relationship Id="rId22" Type="http://schemas.openxmlformats.org/officeDocument/2006/relationships/tags" Target="../tags/tag169.xml"/><Relationship Id="rId21" Type="http://schemas.openxmlformats.org/officeDocument/2006/relationships/tags" Target="../tags/tag168.xml"/><Relationship Id="rId20" Type="http://schemas.openxmlformats.org/officeDocument/2006/relationships/tags" Target="../tags/tag167.xml"/><Relationship Id="rId2" Type="http://schemas.openxmlformats.org/officeDocument/2006/relationships/tags" Target="../tags/tag149.xml"/><Relationship Id="rId19" Type="http://schemas.openxmlformats.org/officeDocument/2006/relationships/tags" Target="../tags/tag166.xml"/><Relationship Id="rId18" Type="http://schemas.openxmlformats.org/officeDocument/2006/relationships/tags" Target="../tags/tag165.xml"/><Relationship Id="rId17" Type="http://schemas.openxmlformats.org/officeDocument/2006/relationships/tags" Target="../tags/tag164.xml"/><Relationship Id="rId16" Type="http://schemas.openxmlformats.org/officeDocument/2006/relationships/tags" Target="../tags/tag163.xml"/><Relationship Id="rId15" Type="http://schemas.openxmlformats.org/officeDocument/2006/relationships/tags" Target="../tags/tag162.xml"/><Relationship Id="rId14" Type="http://schemas.openxmlformats.org/officeDocument/2006/relationships/tags" Target="../tags/tag161.xml"/><Relationship Id="rId13" Type="http://schemas.openxmlformats.org/officeDocument/2006/relationships/tags" Target="../tags/tag160.xml"/><Relationship Id="rId12" Type="http://schemas.openxmlformats.org/officeDocument/2006/relationships/tags" Target="../tags/tag159.xml"/><Relationship Id="rId11" Type="http://schemas.openxmlformats.org/officeDocument/2006/relationships/tags" Target="../tags/tag158.xml"/><Relationship Id="rId10" Type="http://schemas.openxmlformats.org/officeDocument/2006/relationships/tags" Target="../tags/tag157.xml"/><Relationship Id="rId1" Type="http://schemas.openxmlformats.org/officeDocument/2006/relationships/tags" Target="../tags/tag148.xml"/></Relationships>
</file>

<file path=ppt/slides/_rels/slide5.xml.rels><?xml version="1.0" encoding="UTF-8" standalone="yes"?>
<Relationships xmlns="http://schemas.openxmlformats.org/package/2006/relationships"><Relationship Id="rId9" Type="http://schemas.openxmlformats.org/officeDocument/2006/relationships/slide" Target="slide6.xml"/><Relationship Id="rId8" Type="http://schemas.openxmlformats.org/officeDocument/2006/relationships/image" Target="../media/image23.svg"/><Relationship Id="rId7" Type="http://schemas.openxmlformats.org/officeDocument/2006/relationships/image" Target="../media/image22.png"/><Relationship Id="rId6" Type="http://schemas.openxmlformats.org/officeDocument/2006/relationships/slide" Target="slide4.xml"/><Relationship Id="rId5" Type="http://schemas.openxmlformats.org/officeDocument/2006/relationships/tags" Target="../tags/tag179.xml"/><Relationship Id="rId4" Type="http://schemas.openxmlformats.org/officeDocument/2006/relationships/image" Target="../media/image21.svg"/><Relationship Id="rId3" Type="http://schemas.openxmlformats.org/officeDocument/2006/relationships/image" Target="../media/image20.png"/><Relationship Id="rId2" Type="http://schemas.openxmlformats.org/officeDocument/2006/relationships/image" Target="../media/image19.svg"/><Relationship Id="rId11" Type="http://schemas.openxmlformats.org/officeDocument/2006/relationships/slideLayout" Target="../slideLayouts/slideLayout8.xml"/><Relationship Id="rId10" Type="http://schemas.openxmlformats.org/officeDocument/2006/relationships/tags" Target="../tags/tag180.xml"/><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9" Type="http://schemas.openxmlformats.org/officeDocument/2006/relationships/tags" Target="../tags/tag182.xml"/><Relationship Id="rId8" Type="http://schemas.openxmlformats.org/officeDocument/2006/relationships/image" Target="../media/image24.svg"/><Relationship Id="rId7" Type="http://schemas.openxmlformats.org/officeDocument/2006/relationships/image" Target="../media/image22.png"/><Relationship Id="rId6" Type="http://schemas.openxmlformats.org/officeDocument/2006/relationships/slide" Target="slide4.xml"/><Relationship Id="rId5" Type="http://schemas.openxmlformats.org/officeDocument/2006/relationships/tags" Target="../tags/tag181.xml"/><Relationship Id="rId4" Type="http://schemas.openxmlformats.org/officeDocument/2006/relationships/image" Target="../media/image21.svg"/><Relationship Id="rId3" Type="http://schemas.openxmlformats.org/officeDocument/2006/relationships/image" Target="../media/image20.png"/><Relationship Id="rId2" Type="http://schemas.openxmlformats.org/officeDocument/2006/relationships/image" Target="../media/image19.svg"/><Relationship Id="rId10" Type="http://schemas.openxmlformats.org/officeDocument/2006/relationships/slideLayout" Target="../slideLayouts/slideLayout8.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9" Type="http://schemas.openxmlformats.org/officeDocument/2006/relationships/slide" Target="slide8.xml"/><Relationship Id="rId8" Type="http://schemas.openxmlformats.org/officeDocument/2006/relationships/image" Target="../media/image24.svg"/><Relationship Id="rId7" Type="http://schemas.openxmlformats.org/officeDocument/2006/relationships/image" Target="../media/image22.png"/><Relationship Id="rId6" Type="http://schemas.openxmlformats.org/officeDocument/2006/relationships/slide" Target="slide4.xml"/><Relationship Id="rId5" Type="http://schemas.openxmlformats.org/officeDocument/2006/relationships/tags" Target="../tags/tag183.xml"/><Relationship Id="rId4" Type="http://schemas.openxmlformats.org/officeDocument/2006/relationships/image" Target="../media/image21.svg"/><Relationship Id="rId3" Type="http://schemas.openxmlformats.org/officeDocument/2006/relationships/image" Target="../media/image20.png"/><Relationship Id="rId2" Type="http://schemas.openxmlformats.org/officeDocument/2006/relationships/image" Target="../media/image19.svg"/><Relationship Id="rId13" Type="http://schemas.openxmlformats.org/officeDocument/2006/relationships/slideLayout" Target="../slideLayouts/slideLayout8.xml"/><Relationship Id="rId12" Type="http://schemas.openxmlformats.org/officeDocument/2006/relationships/tags" Target="../tags/tag184.xml"/><Relationship Id="rId11" Type="http://schemas.openxmlformats.org/officeDocument/2006/relationships/image" Target="../media/image26.svg"/><Relationship Id="rId10" Type="http://schemas.openxmlformats.org/officeDocument/2006/relationships/image" Target="../media/image25.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image" Target="../media/image24.svg"/><Relationship Id="rId7" Type="http://schemas.openxmlformats.org/officeDocument/2006/relationships/image" Target="../media/image22.png"/><Relationship Id="rId6" Type="http://schemas.openxmlformats.org/officeDocument/2006/relationships/slide" Target="slide4.xml"/><Relationship Id="rId5" Type="http://schemas.openxmlformats.org/officeDocument/2006/relationships/tags" Target="../tags/tag185.xml"/><Relationship Id="rId4" Type="http://schemas.openxmlformats.org/officeDocument/2006/relationships/image" Target="../media/image21.svg"/><Relationship Id="rId3" Type="http://schemas.openxmlformats.org/officeDocument/2006/relationships/image" Target="../media/image20.png"/><Relationship Id="rId2" Type="http://schemas.openxmlformats.org/officeDocument/2006/relationships/image" Target="../media/image19.svg"/><Relationship Id="rId10" Type="http://schemas.openxmlformats.org/officeDocument/2006/relationships/slideLayout" Target="../slideLayouts/slideLayout8.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image" Target="../media/image24.svg"/><Relationship Id="rId7" Type="http://schemas.openxmlformats.org/officeDocument/2006/relationships/image" Target="../media/image22.png"/><Relationship Id="rId6" Type="http://schemas.openxmlformats.org/officeDocument/2006/relationships/slide" Target="slide4.xml"/><Relationship Id="rId5" Type="http://schemas.openxmlformats.org/officeDocument/2006/relationships/tags" Target="../tags/tag187.xml"/><Relationship Id="rId4" Type="http://schemas.openxmlformats.org/officeDocument/2006/relationships/image" Target="../media/image21.svg"/><Relationship Id="rId3" Type="http://schemas.openxmlformats.org/officeDocument/2006/relationships/image" Target="../media/image20.png"/><Relationship Id="rId2" Type="http://schemas.openxmlformats.org/officeDocument/2006/relationships/image" Target="../media/image19.svg"/><Relationship Id="rId10" Type="http://schemas.openxmlformats.org/officeDocument/2006/relationships/slideLayout" Target="../slideLayouts/slideLayout8.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p:cNvSpPr>
            <a:spLocks noGrp="1"/>
          </p:cNvSpPr>
          <p:nvPr>
            <p:ph type="subTitle" idx="1"/>
            <p:custDataLst>
              <p:tags r:id="rId1"/>
            </p:custDataLst>
          </p:nvPr>
        </p:nvSpPr>
        <p:spPr>
          <a:xfrm>
            <a:off x="4703445" y="5397500"/>
            <a:ext cx="2785110" cy="488315"/>
          </a:xfrm>
        </p:spPr>
        <p:txBody>
          <a:bodyPr>
            <a:normAutofit/>
          </a:bodyPr>
          <a:p>
            <a:pPr marL="0" lvl="0" indent="0" algn="l">
              <a:lnSpc>
                <a:spcPct val="130000"/>
              </a:lnSpc>
              <a:spcBef>
                <a:spcPts val="1000"/>
              </a:spcBef>
              <a:spcAft>
                <a:spcPts val="0"/>
              </a:spcAft>
              <a:buSzPct val="100000"/>
              <a:buNone/>
            </a:pPr>
            <a:r>
              <a:rPr lang="zh-CN" altLang="en-US" sz="1400" dirty="0">
                <a:solidFill>
                  <a:schemeClr val="accent6">
                    <a:lumMod val="75000"/>
                  </a:schemeClr>
                </a:solidFill>
              </a:rPr>
              <a:t>河北省科技创新服务中心</a:t>
            </a:r>
            <a:endParaRPr lang="zh-CN" altLang="en-US" sz="1400" dirty="0">
              <a:solidFill>
                <a:schemeClr val="accent6">
                  <a:lumMod val="75000"/>
                </a:schemeClr>
              </a:solidFill>
            </a:endParaRPr>
          </a:p>
        </p:txBody>
      </p:sp>
      <p:sp>
        <p:nvSpPr>
          <p:cNvPr id="3" name="公司名"/>
          <p:cNvSpPr>
            <a:spLocks noGrp="1"/>
          </p:cNvSpPr>
          <p:nvPr>
            <p:custDataLst>
              <p:tags r:id="rId2"/>
            </p:custDataLst>
          </p:nvPr>
        </p:nvSpPr>
        <p:spPr>
          <a:xfrm>
            <a:off x="2419350" y="2342515"/>
            <a:ext cx="6875145" cy="615315"/>
          </a:xfrm>
          <a:prstGeom prst="rect">
            <a:avLst/>
          </a:prstGeom>
        </p:spPr>
        <p:txBody>
          <a:bodyPr vert="horz" wrap="square" lIns="0" tIns="0" rIns="0" bIns="0" rtlCol="0" anchor="ctr">
            <a:noAutofit/>
            <a:scene3d>
              <a:camera prst="orthographicFront"/>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2000" b="0" kern="1200">
                <a:solidFill>
                  <a:schemeClr val="tx1"/>
                </a:solidFill>
                <a:latin typeface="+mj-ea"/>
                <a:ea typeface="+mj-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lnSpc>
                <a:spcPct val="100000"/>
              </a:lnSpc>
              <a:spcBef>
                <a:spcPts val="1000"/>
              </a:spcBef>
              <a:spcAft>
                <a:spcPts val="0"/>
              </a:spcAft>
              <a:buSzPct val="100000"/>
              <a:buNone/>
            </a:pPr>
            <a:r>
              <a:rPr lang="en-US" altLang="zh-CN" sz="40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FillTx/>
              </a:rPr>
              <a:t>第十二届河北省创新创业大赛</a:t>
            </a:r>
            <a:endParaRPr lang="en-US" altLang="zh-CN" sz="40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FillTx/>
            </a:endParaRPr>
          </a:p>
        </p:txBody>
      </p:sp>
      <p:sp>
        <p:nvSpPr>
          <p:cNvPr id="4" name="标题"/>
          <p:cNvSpPr>
            <a:spLocks noGrp="1"/>
          </p:cNvSpPr>
          <p:nvPr>
            <p:ph type="ctrTitle"/>
            <p:custDataLst>
              <p:tags r:id="rId3"/>
            </p:custDataLst>
          </p:nvPr>
        </p:nvSpPr>
        <p:spPr>
          <a:xfrm>
            <a:off x="3830320" y="3420110"/>
            <a:ext cx="4372610" cy="1068070"/>
          </a:xfrm>
        </p:spPr>
        <p:txBody>
          <a:bodyPr/>
          <a:lstStyle/>
          <a:p>
            <a:pPr marL="0" indent="0" algn="l">
              <a:lnSpc>
                <a:spcPct val="100000"/>
              </a:lnSpc>
              <a:spcBef>
                <a:spcPts val="0"/>
              </a:spcBef>
              <a:spcAft>
                <a:spcPts val="0"/>
              </a:spcAft>
              <a:buSzPct val="100000"/>
              <a:buNone/>
            </a:pPr>
            <a:r>
              <a:rPr lang="zh-CN" altLang="en-US" sz="5400">
                <a:uFillTx/>
              </a:rPr>
              <a:t>赛  事  解  读</a:t>
            </a:r>
            <a:endParaRPr lang="zh-CN" altLang="en-US" sz="5400">
              <a:uFillTx/>
            </a:endParaRPr>
          </a:p>
        </p:txBody>
      </p:sp>
      <p:sp>
        <p:nvSpPr>
          <p:cNvPr id="7" name="日期时间"/>
          <p:cNvSpPr>
            <a:spLocks noGrp="1"/>
          </p:cNvSpPr>
          <p:nvPr>
            <p:custDataLst>
              <p:tags r:id="rId4"/>
            </p:custDataLst>
          </p:nvPr>
        </p:nvSpPr>
        <p:spPr>
          <a:xfrm>
            <a:off x="1911985" y="726440"/>
            <a:ext cx="6687820" cy="262255"/>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accent3"/>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lnSpc>
                <a:spcPct val="100000"/>
              </a:lnSpc>
              <a:spcBef>
                <a:spcPts val="1000"/>
              </a:spcBef>
              <a:spcAft>
                <a:spcPts val="0"/>
              </a:spcAft>
              <a:buSzPct val="100000"/>
              <a:buNone/>
            </a:pPr>
            <a:r>
              <a:rPr lang="en-US" altLang="zh-CN" sz="1200">
                <a:solidFill>
                  <a:schemeClr val="accent3"/>
                </a:solidFill>
                <a:sym typeface="+mn-ea"/>
              </a:rPr>
              <a:t>Hebei Province Innovation &amp; Entrepreneurship Competition </a:t>
            </a:r>
            <a:endParaRPr lang="en-US" altLang="zh-CN" sz="1200">
              <a:solidFill>
                <a:schemeClr val="accent3"/>
              </a:solidFill>
              <a:sym typeface="+mn-ea"/>
            </a:endParaRPr>
          </a:p>
        </p:txBody>
      </p:sp>
      <p:sp>
        <p:nvSpPr>
          <p:cNvPr id="5" name="文本框 4"/>
          <p:cNvSpPr txBox="1"/>
          <p:nvPr/>
        </p:nvSpPr>
        <p:spPr>
          <a:xfrm>
            <a:off x="3694430" y="1481455"/>
            <a:ext cx="4651375" cy="398780"/>
          </a:xfrm>
          <a:prstGeom prst="rect">
            <a:avLst/>
          </a:prstGeom>
          <a:noFill/>
        </p:spPr>
        <p:txBody>
          <a:bodyPr wrap="square" rtlCol="0">
            <a:spAutoFit/>
          </a:bodyPr>
          <a:p>
            <a:pPr algn="l"/>
            <a:r>
              <a:rPr lang="zh-CN" altLang="en-US" sz="2000" dirty="0" smtClean="0">
                <a:solidFill>
                  <a:schemeClr val="accent4"/>
                </a:solidFill>
              </a:rPr>
              <a:t>第十三届中国创新创业大赛河北赛区暨</a:t>
            </a:r>
            <a:endParaRPr lang="zh-CN" altLang="en-US" sz="2000" dirty="0" smtClean="0">
              <a:solidFill>
                <a:schemeClr val="accent4"/>
              </a:solidFill>
            </a:endParaRPr>
          </a:p>
        </p:txBody>
      </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p>
            <a:r>
              <a:rPr lang="zh-CN" altLang="en-US"/>
              <a:t>联系方式</a:t>
            </a:r>
            <a:endParaRPr lang="zh-CN" altLang="en-US"/>
          </a:p>
        </p:txBody>
      </p:sp>
      <p:sp>
        <p:nvSpPr>
          <p:cNvPr id="24" name="矩形: 圆角 23"/>
          <p:cNvSpPr/>
          <p:nvPr/>
        </p:nvSpPr>
        <p:spPr>
          <a:xfrm>
            <a:off x="1104265" y="1532255"/>
            <a:ext cx="10066020" cy="4351655"/>
          </a:xfrm>
          <a:prstGeom prst="roundRect">
            <a:avLst>
              <a:gd name="adj" fmla="val 5209"/>
            </a:avLst>
          </a:prstGeom>
          <a:solidFill>
            <a:schemeClr val="bg1">
              <a:alpha val="90000"/>
            </a:schemeClr>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2259965" y="2832735"/>
            <a:ext cx="1377950" cy="967105"/>
          </a:xfrm>
          <a:prstGeom prst="rect">
            <a:avLst/>
          </a:prstGeom>
          <a:noFill/>
        </p:spPr>
        <p:txBody>
          <a:bodyPr wrap="square" rtlCol="0">
            <a:noAutofit/>
          </a:bodyPr>
          <a:lstStyle/>
          <a:p>
            <a:pPr algn="ctr"/>
            <a:r>
              <a:rPr lang="en-US" altLang="zh-CN" sz="2800" dirty="0">
                <a:solidFill>
                  <a:schemeClr val="bg1"/>
                </a:solidFill>
              </a:rPr>
              <a:t>01</a:t>
            </a:r>
            <a:endParaRPr lang="en-US" altLang="zh-CN" sz="2800" dirty="0">
              <a:solidFill>
                <a:schemeClr val="bg1"/>
              </a:solidFill>
            </a:endParaRPr>
          </a:p>
        </p:txBody>
      </p:sp>
      <p:sp>
        <p:nvSpPr>
          <p:cNvPr id="31" name="文本框 30" descr="7b0a20202020227461726765744d6f64756c65223a202270726f636573734f6e6c696e65466f6e7473220a7d0a"/>
          <p:cNvSpPr txBox="1"/>
          <p:nvPr/>
        </p:nvSpPr>
        <p:spPr>
          <a:xfrm>
            <a:off x="6096000" y="494665"/>
            <a:ext cx="4998085" cy="645160"/>
          </a:xfrm>
          <a:prstGeom prst="rect">
            <a:avLst/>
          </a:prstGeom>
          <a:noFill/>
        </p:spPr>
        <p:txBody>
          <a:bodyPr wrap="square" rtlCol="0">
            <a:spAutoFit/>
          </a:bodyPr>
          <a:lstStyle/>
          <a:p>
            <a:pPr algn="l"/>
            <a:r>
              <a:rPr sz="3600" dirty="0">
                <a:gradFill>
                  <a:gsLst>
                    <a:gs pos="100000">
                      <a:srgbClr val="B3CED5"/>
                    </a:gs>
                    <a:gs pos="0">
                      <a:srgbClr val="DDE3D8"/>
                    </a:gs>
                  </a:gsLst>
                  <a:lin scaled="1"/>
                </a:gradFill>
                <a:latin typeface="方正全福体" panose="02000500000000000000" charset="-122"/>
                <a:ea typeface="方正全福体" panose="02000500000000000000" charset="-122"/>
                <a:cs typeface="方正全福体" panose="02000500000000000000" charset="-122"/>
                <a:sym typeface="方正全福体" panose="02000500000000000000" charset="-122"/>
              </a:rPr>
              <a:t>科技引领</a:t>
            </a:r>
            <a:r>
              <a:rPr lang="en-US" sz="3600" dirty="0">
                <a:gradFill>
                  <a:gsLst>
                    <a:gs pos="100000">
                      <a:srgbClr val="B3CED5"/>
                    </a:gs>
                    <a:gs pos="0">
                      <a:srgbClr val="DDE3D8"/>
                    </a:gs>
                  </a:gsLst>
                  <a:lin scaled="1"/>
                </a:gradFill>
                <a:latin typeface="方正全福体" panose="02000500000000000000" charset="-122"/>
                <a:ea typeface="方正全福体" panose="02000500000000000000" charset="-122"/>
                <a:cs typeface="方正全福体" panose="02000500000000000000" charset="-122"/>
                <a:sym typeface="方正全福体" panose="02000500000000000000" charset="-122"/>
              </a:rPr>
              <a:t>    </a:t>
            </a:r>
            <a:r>
              <a:rPr sz="3600" dirty="0">
                <a:gradFill>
                  <a:gsLst>
                    <a:gs pos="100000">
                      <a:srgbClr val="B3CED5"/>
                    </a:gs>
                    <a:gs pos="0">
                      <a:srgbClr val="DDE3D8"/>
                    </a:gs>
                  </a:gsLst>
                  <a:lin scaled="1"/>
                </a:gradFill>
                <a:latin typeface="方正全福体" panose="02000500000000000000" charset="-122"/>
                <a:ea typeface="方正全福体" panose="02000500000000000000" charset="-122"/>
                <a:cs typeface="方正全福体" panose="02000500000000000000" charset="-122"/>
                <a:sym typeface="方正全福体" panose="02000500000000000000" charset="-122"/>
              </a:rPr>
              <a:t>向新同行</a:t>
            </a:r>
            <a:endParaRPr sz="3600" dirty="0">
              <a:gradFill>
                <a:gsLst>
                  <a:gs pos="100000">
                    <a:srgbClr val="B3CED5"/>
                  </a:gs>
                  <a:gs pos="0">
                    <a:srgbClr val="DDE3D8"/>
                  </a:gs>
                </a:gsLst>
                <a:lin scaled="1"/>
              </a:gradFill>
              <a:latin typeface="方正全福体" panose="02000500000000000000" charset="-122"/>
              <a:ea typeface="方正全福体" panose="02000500000000000000" charset="-122"/>
              <a:cs typeface="方正全福体" panose="02000500000000000000" charset="-122"/>
              <a:sym typeface="方正全福体" panose="02000500000000000000" charset="-122"/>
            </a:endParaRPr>
          </a:p>
        </p:txBody>
      </p:sp>
      <p:sp>
        <p:nvSpPr>
          <p:cNvPr id="13" name="文本框 12"/>
          <p:cNvSpPr txBox="1"/>
          <p:nvPr>
            <p:custDataLst>
              <p:tags r:id="rId2"/>
            </p:custDataLst>
          </p:nvPr>
        </p:nvSpPr>
        <p:spPr>
          <a:xfrm>
            <a:off x="1927860" y="4206240"/>
            <a:ext cx="4546600" cy="642620"/>
          </a:xfrm>
          <a:prstGeom prst="rect">
            <a:avLst/>
          </a:prstGeom>
          <a:noFill/>
        </p:spPr>
        <p:txBody>
          <a:bodyPr wrap="square" rtlCol="0">
            <a:noAutofit/>
          </a:bodyPr>
          <a:p>
            <a:pPr indent="0" fontAlgn="auto">
              <a:lnSpc>
                <a:spcPct val="120000"/>
              </a:lnSpc>
            </a:pPr>
            <a:r>
              <a:rPr lang="zh-CN" altLang="en-US" sz="12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企业组（注册、认证、登录，企业信息变更） 010-88656315</a:t>
            </a:r>
            <a:r>
              <a:rPr lang="en-US" altLang="zh-CN" sz="12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endParaRPr lang="en-US" altLang="zh-CN" sz="12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zh-CN" altLang="en-US" sz="12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企业组（报名技术支持）18600405563、18510860556</a:t>
            </a:r>
            <a:endParaRPr lang="zh-CN" altLang="en-US" sz="12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20000"/>
              </a:lnSpc>
            </a:pPr>
            <a:endParaRPr lang="zh-CN" altLang="en-US" sz="12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descr="httpwww.cxcyds.com"/>
          <p:cNvPicPr>
            <a:picLocks noChangeAspect="1"/>
          </p:cNvPicPr>
          <p:nvPr/>
        </p:nvPicPr>
        <p:blipFill>
          <a:blip r:embed="rId3"/>
          <a:stretch>
            <a:fillRect/>
          </a:stretch>
        </p:blipFill>
        <p:spPr>
          <a:xfrm>
            <a:off x="1869440" y="1835785"/>
            <a:ext cx="2078851" cy="2340000"/>
          </a:xfrm>
          <a:prstGeom prst="rect">
            <a:avLst/>
          </a:prstGeom>
        </p:spPr>
      </p:pic>
      <p:pic>
        <p:nvPicPr>
          <p:cNvPr id="4" name="图片 3" descr="httpwww.hbscxcyds.com"/>
          <p:cNvPicPr>
            <a:picLocks noChangeAspect="1"/>
          </p:cNvPicPr>
          <p:nvPr/>
        </p:nvPicPr>
        <p:blipFill>
          <a:blip r:embed="rId4"/>
          <a:stretch>
            <a:fillRect/>
          </a:stretch>
        </p:blipFill>
        <p:spPr>
          <a:xfrm>
            <a:off x="3948430" y="1831975"/>
            <a:ext cx="2078648" cy="2340000"/>
          </a:xfrm>
          <a:prstGeom prst="rect">
            <a:avLst/>
          </a:prstGeom>
        </p:spPr>
      </p:pic>
      <p:pic>
        <p:nvPicPr>
          <p:cNvPr id="5" name="图片 4" descr="httpskjt.hebei.gov.cn"/>
          <p:cNvPicPr>
            <a:picLocks noChangeAspect="1"/>
          </p:cNvPicPr>
          <p:nvPr/>
        </p:nvPicPr>
        <p:blipFill>
          <a:blip r:embed="rId5"/>
          <a:stretch>
            <a:fillRect/>
          </a:stretch>
        </p:blipFill>
        <p:spPr>
          <a:xfrm>
            <a:off x="6026785" y="1831975"/>
            <a:ext cx="2079448" cy="2340000"/>
          </a:xfrm>
          <a:prstGeom prst="rect">
            <a:avLst/>
          </a:prstGeom>
        </p:spPr>
      </p:pic>
      <p:pic>
        <p:nvPicPr>
          <p:cNvPr id="8" name="图片 7" descr="qrcode_for_gh_b04cc4cb0d69_430"/>
          <p:cNvPicPr>
            <a:picLocks noChangeAspect="1"/>
          </p:cNvPicPr>
          <p:nvPr/>
        </p:nvPicPr>
        <p:blipFill>
          <a:blip r:embed="rId6"/>
          <a:stretch>
            <a:fillRect/>
          </a:stretch>
        </p:blipFill>
        <p:spPr>
          <a:xfrm>
            <a:off x="8423275" y="1924685"/>
            <a:ext cx="1758315" cy="1758315"/>
          </a:xfrm>
          <a:prstGeom prst="rect">
            <a:avLst/>
          </a:prstGeom>
        </p:spPr>
      </p:pic>
      <p:sp>
        <p:nvSpPr>
          <p:cNvPr id="9" name="文本框 8"/>
          <p:cNvSpPr txBox="1"/>
          <p:nvPr/>
        </p:nvSpPr>
        <p:spPr>
          <a:xfrm>
            <a:off x="8525510" y="3683000"/>
            <a:ext cx="1554480" cy="275590"/>
          </a:xfrm>
          <a:prstGeom prst="rect">
            <a:avLst/>
          </a:prstGeom>
          <a:noFill/>
        </p:spPr>
        <p:txBody>
          <a:bodyPr wrap="none" rtlCol="0">
            <a:spAutoFit/>
          </a:bodyPr>
          <a:p>
            <a:pPr algn="l"/>
            <a:r>
              <a:rPr lang="zh-CN" altLang="en-US" sz="1200" b="1" dirty="0" smtClean="0">
                <a:solidFill>
                  <a:schemeClr val="accent4"/>
                </a:solidFill>
              </a:rPr>
              <a:t>科技河北官方公众号</a:t>
            </a:r>
            <a:endParaRPr lang="zh-CN" altLang="en-US" sz="1200" b="1" dirty="0" smtClean="0">
              <a:solidFill>
                <a:schemeClr val="accent4"/>
              </a:solidFill>
            </a:endParaRPr>
          </a:p>
        </p:txBody>
      </p:sp>
      <p:sp>
        <p:nvSpPr>
          <p:cNvPr id="6" name="文本框 5"/>
          <p:cNvSpPr txBox="1"/>
          <p:nvPr>
            <p:custDataLst>
              <p:tags r:id="rId7"/>
            </p:custDataLst>
          </p:nvPr>
        </p:nvSpPr>
        <p:spPr>
          <a:xfrm>
            <a:off x="6547485" y="4171950"/>
            <a:ext cx="3830320" cy="1233805"/>
          </a:xfrm>
          <a:prstGeom prst="rect">
            <a:avLst/>
          </a:prstGeom>
          <a:noFill/>
        </p:spPr>
        <p:txBody>
          <a:bodyPr wrap="square" rtlCol="0">
            <a:noAutofit/>
          </a:bodyPr>
          <a:p>
            <a:pPr indent="0" fontAlgn="auto">
              <a:lnSpc>
                <a:spcPct val="120000"/>
              </a:lnSpc>
            </a:pPr>
            <a:r>
              <a:rPr lang="zh-CN" altLang="en-US" sz="12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团队组（注册、报名）0311-83606622、86057018</a:t>
            </a:r>
            <a:endParaRPr lang="zh-CN" altLang="en-US" sz="12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zh-CN" altLang="en-US" sz="12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团队组（技术支持） 0311-83616622、85866036</a:t>
            </a:r>
            <a:endParaRPr lang="zh-CN" altLang="en-US" sz="12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865880" y="5066030"/>
            <a:ext cx="4983480" cy="368300"/>
          </a:xfrm>
          <a:prstGeom prst="rect">
            <a:avLst/>
          </a:prstGeom>
          <a:noFill/>
        </p:spPr>
        <p:txBody>
          <a:bodyPr wrap="none" rtlCol="0">
            <a:spAutoFit/>
            <a:scene3d>
              <a:camera prst="orthographicFront"/>
              <a:lightRig rig="threePt" dir="t"/>
            </a:scene3d>
          </a:bodyPr>
          <a:p>
            <a:pPr algn="l"/>
            <a:r>
              <a:rPr lang="zh-CN" altLang="en-US"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第十二届河北省创新创业大赛期待您的参与！！</a:t>
            </a:r>
            <a:endParaRPr lang="zh-CN" altLang="en-US"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ustDataLst>
      <p:tags r:id="rId8"/>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981710" y="866140"/>
            <a:ext cx="5280660" cy="1194435"/>
          </a:xfrm>
          <a:prstGeom prst="rect">
            <a:avLst/>
          </a:prstGeom>
          <a:noFill/>
        </p:spPr>
        <p:txBody>
          <a:bodyPr wrap="square" rtlCol="0">
            <a:noAutofit/>
          </a:bodyPr>
          <a:lstStyle/>
          <a:p>
            <a:pPr indent="0" fontAlgn="auto">
              <a:lnSpc>
                <a:spcPct val="120000"/>
              </a:lnSpc>
            </a:pPr>
            <a:r>
              <a:rPr sz="1000" dirty="0">
                <a:latin typeface="微软雅黑" panose="020B0503020204020204" charset="-122"/>
                <a:ea typeface="微软雅黑" panose="020B0503020204020204" charset="-122"/>
                <a:cs typeface="微软雅黑" panose="020B0503020204020204" charset="-122"/>
              </a:rPr>
              <a:t>大赛深入落实创新驱动发展战略，秉持“政府引导、公益支持、市场助力”的办赛理念，聚焦省委、省政府工作部署和我省战略性新兴产业重点领域，搭建“创赛、创投、创业、创服”多向对接交流平台，着力汇聚优秀创新企业和创业团队，挖掘创新源头和优质项目，不断激发市场主体创新活力，加速科技成果落地转化，促进高水平创新创业，推动科技创新和产业创新深度融合，为催生新赛道新企业、赋能产业升级、助力新质生产力发展提供重要支撑。</a:t>
            </a:r>
            <a:endParaRPr sz="1000" dirty="0">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981710" y="497840"/>
            <a:ext cx="1604010" cy="368300"/>
          </a:xfrm>
          <a:prstGeom prst="rect">
            <a:avLst/>
          </a:prstGeom>
          <a:noFill/>
        </p:spPr>
        <p:txBody>
          <a:bodyPr wrap="square" rtlCol="0">
            <a:spAutoFit/>
          </a:bodyPr>
          <a:lstStyle/>
          <a:p>
            <a:pPr algn="l">
              <a:lnSpc>
                <a:spcPct val="100000"/>
              </a:lnSpc>
              <a:buClrTx/>
              <a:buSzTx/>
              <a:buFontTx/>
            </a:pPr>
            <a:r>
              <a:rPr lang="zh-CN" altLang="en-US" kern="0" dirty="0">
                <a:solidFill>
                  <a:schemeClr val="accent1"/>
                </a:solidFill>
                <a:uFillTx/>
                <a:latin typeface="微软雅黑" panose="020B0503020204020204" charset="-122"/>
                <a:ea typeface="微软雅黑" panose="020B0503020204020204" charset="-122"/>
              </a:rPr>
              <a:t>●大赛主旨</a:t>
            </a:r>
            <a:endParaRPr lang="zh-CN" altLang="en-US" kern="0" dirty="0">
              <a:solidFill>
                <a:schemeClr val="accent1"/>
              </a:solidFill>
              <a:uFillTx/>
              <a:latin typeface="微软雅黑" panose="020B0503020204020204" charset="-122"/>
              <a:ea typeface="微软雅黑" panose="020B0503020204020204" charset="-122"/>
            </a:endParaRPr>
          </a:p>
        </p:txBody>
      </p:sp>
      <p:sp>
        <p:nvSpPr>
          <p:cNvPr id="2" name="文本框 1"/>
          <p:cNvSpPr txBox="1"/>
          <p:nvPr>
            <p:custDataLst>
              <p:tags r:id="rId1"/>
            </p:custDataLst>
          </p:nvPr>
        </p:nvSpPr>
        <p:spPr>
          <a:xfrm>
            <a:off x="6482715" y="555625"/>
            <a:ext cx="1604010" cy="348615"/>
          </a:xfrm>
          <a:prstGeom prst="rect">
            <a:avLst/>
          </a:prstGeom>
          <a:noFill/>
        </p:spPr>
        <p:txBody>
          <a:bodyPr wrap="square" rtlCol="0">
            <a:noAutofit/>
          </a:bodyPr>
          <a:p>
            <a:pPr indent="0" fontAlgn="auto">
              <a:lnSpc>
                <a:spcPct val="100000"/>
              </a:lnSpc>
            </a:pPr>
            <a:r>
              <a:rPr lang="zh-CN" altLang="en-US" kern="0" dirty="0">
                <a:solidFill>
                  <a:schemeClr val="accent1"/>
                </a:solidFill>
                <a:uFillTx/>
                <a:latin typeface="微软雅黑" panose="020B0503020204020204" charset="-122"/>
                <a:ea typeface="微软雅黑" panose="020B0503020204020204" charset="-122"/>
                <a:sym typeface="+mn-ea"/>
              </a:rPr>
              <a:t>●</a:t>
            </a:r>
            <a:r>
              <a:rPr lang="zh-CN" altLang="en-US" kern="0" dirty="0">
                <a:solidFill>
                  <a:schemeClr val="accent1"/>
                </a:solidFill>
                <a:uFillTx/>
                <a:latin typeface="微软雅黑" panose="020B0503020204020204" charset="-122"/>
                <a:ea typeface="微软雅黑" panose="020B0503020204020204" charset="-122"/>
              </a:rPr>
              <a:t>大赛主题</a:t>
            </a:r>
            <a:endParaRPr lang="zh-CN" altLang="en-US" kern="0" dirty="0">
              <a:solidFill>
                <a:schemeClr val="accent1"/>
              </a:solidFill>
              <a:uFillTx/>
              <a:latin typeface="微软雅黑" panose="020B0503020204020204" charset="-122"/>
              <a:ea typeface="微软雅黑" panose="020B0503020204020204" charset="-122"/>
            </a:endParaRPr>
          </a:p>
        </p:txBody>
      </p:sp>
      <p:sp>
        <p:nvSpPr>
          <p:cNvPr id="4" name="文本框 3"/>
          <p:cNvSpPr txBox="1"/>
          <p:nvPr>
            <p:custDataLst>
              <p:tags r:id="rId2"/>
            </p:custDataLst>
          </p:nvPr>
        </p:nvSpPr>
        <p:spPr>
          <a:xfrm>
            <a:off x="6521450" y="1021080"/>
            <a:ext cx="1565275" cy="340995"/>
          </a:xfrm>
          <a:prstGeom prst="rect">
            <a:avLst/>
          </a:prstGeom>
          <a:noFill/>
        </p:spPr>
        <p:txBody>
          <a:bodyPr wrap="square" rtlCol="0">
            <a:noAutofit/>
          </a:bodyPr>
          <a:p>
            <a:pPr indent="0" fontAlgn="auto">
              <a:lnSpc>
                <a:spcPct val="120000"/>
              </a:lnSpc>
            </a:pPr>
            <a:r>
              <a:rPr sz="1000" dirty="0">
                <a:latin typeface="微软雅黑" panose="020B0503020204020204" charset="-122"/>
                <a:ea typeface="微软雅黑" panose="020B0503020204020204" charset="-122"/>
                <a:cs typeface="微软雅黑" panose="020B0503020204020204" charset="-122"/>
              </a:rPr>
              <a:t>科技引领</a:t>
            </a:r>
            <a:r>
              <a:rPr lang="en-US" sz="1000" dirty="0">
                <a:latin typeface="微软雅黑" panose="020B0503020204020204" charset="-122"/>
                <a:ea typeface="微软雅黑" panose="020B0503020204020204" charset="-122"/>
                <a:cs typeface="微软雅黑" panose="020B0503020204020204" charset="-122"/>
              </a:rPr>
              <a:t>  </a:t>
            </a:r>
            <a:r>
              <a:rPr sz="1000" dirty="0">
                <a:latin typeface="微软雅黑" panose="020B0503020204020204" charset="-122"/>
                <a:ea typeface="微软雅黑" panose="020B0503020204020204" charset="-122"/>
                <a:cs typeface="微软雅黑" panose="020B0503020204020204" charset="-122"/>
              </a:rPr>
              <a:t>向新同行</a:t>
            </a:r>
            <a:endParaRPr sz="1000" dirty="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3"/>
            </p:custDataLst>
          </p:nvPr>
        </p:nvSpPr>
        <p:spPr>
          <a:xfrm>
            <a:off x="8401685" y="555625"/>
            <a:ext cx="1604010" cy="368300"/>
          </a:xfrm>
          <a:prstGeom prst="rect">
            <a:avLst/>
          </a:prstGeom>
          <a:noFill/>
        </p:spPr>
        <p:txBody>
          <a:bodyPr wrap="square" rtlCol="0">
            <a:spAutoFit/>
          </a:bodyPr>
          <a:p>
            <a:pPr algn="l">
              <a:lnSpc>
                <a:spcPct val="100000"/>
              </a:lnSpc>
              <a:buClrTx/>
              <a:buSzTx/>
              <a:buFontTx/>
            </a:pPr>
            <a:r>
              <a:rPr lang="zh-CN" altLang="en-US" kern="0" dirty="0">
                <a:solidFill>
                  <a:schemeClr val="accent1"/>
                </a:solidFill>
                <a:uFillTx/>
                <a:latin typeface="微软雅黑" panose="020B0503020204020204" charset="-122"/>
                <a:ea typeface="微软雅黑" panose="020B0503020204020204" charset="-122"/>
                <a:sym typeface="+mn-ea"/>
              </a:rPr>
              <a:t>●</a:t>
            </a:r>
            <a:r>
              <a:rPr lang="zh-CN" altLang="en-US" kern="0" dirty="0">
                <a:solidFill>
                  <a:schemeClr val="accent1"/>
                </a:solidFill>
                <a:uFillTx/>
                <a:latin typeface="微软雅黑" panose="020B0503020204020204" charset="-122"/>
                <a:ea typeface="微软雅黑" panose="020B0503020204020204" charset="-122"/>
              </a:rPr>
              <a:t>组织机构</a:t>
            </a:r>
            <a:endParaRPr lang="zh-CN" altLang="en-US" kern="0" dirty="0">
              <a:solidFill>
                <a:schemeClr val="accent1"/>
              </a:solidFill>
              <a:uFillTx/>
              <a:latin typeface="微软雅黑" panose="020B0503020204020204" charset="-122"/>
              <a:ea typeface="微软雅黑" panose="020B0503020204020204" charset="-122"/>
            </a:endParaRPr>
          </a:p>
        </p:txBody>
      </p:sp>
      <p:sp>
        <p:nvSpPr>
          <p:cNvPr id="10" name="文本框 9"/>
          <p:cNvSpPr txBox="1"/>
          <p:nvPr>
            <p:custDataLst>
              <p:tags r:id="rId4"/>
            </p:custDataLst>
          </p:nvPr>
        </p:nvSpPr>
        <p:spPr>
          <a:xfrm>
            <a:off x="8345805" y="1021080"/>
            <a:ext cx="2507615" cy="502920"/>
          </a:xfrm>
          <a:prstGeom prst="rect">
            <a:avLst/>
          </a:prstGeom>
          <a:noFill/>
        </p:spPr>
        <p:txBody>
          <a:bodyPr wrap="square" rtlCol="0">
            <a:noAutofit/>
          </a:bodyPr>
          <a:p>
            <a:pPr indent="0" fontAlgn="auto">
              <a:lnSpc>
                <a:spcPct val="120000"/>
              </a:lnSpc>
            </a:pPr>
            <a:r>
              <a:rPr sz="1000" dirty="0">
                <a:latin typeface="微软雅黑" panose="020B0503020204020204" charset="-122"/>
                <a:ea typeface="微软雅黑" panose="020B0503020204020204" charset="-122"/>
              </a:rPr>
              <a:t>主办单位：河北省科学技术厅</a:t>
            </a:r>
            <a:endParaRPr sz="1000" dirty="0">
              <a:latin typeface="微软雅黑" panose="020B0503020204020204" charset="-122"/>
              <a:ea typeface="微软雅黑" panose="020B0503020204020204" charset="-122"/>
            </a:endParaRPr>
          </a:p>
          <a:p>
            <a:pPr indent="0" fontAlgn="auto">
              <a:lnSpc>
                <a:spcPct val="120000"/>
              </a:lnSpc>
            </a:pPr>
            <a:r>
              <a:rPr sz="1000" dirty="0">
                <a:latin typeface="微软雅黑" panose="020B0503020204020204" charset="-122"/>
                <a:ea typeface="微软雅黑" panose="020B0503020204020204" charset="-122"/>
              </a:rPr>
              <a:t>承办单位：河北省科技创新服务中心</a:t>
            </a:r>
            <a:endParaRPr sz="1000" dirty="0">
              <a:latin typeface="微软雅黑" panose="020B0503020204020204" charset="-122"/>
              <a:ea typeface="微软雅黑" panose="020B0503020204020204" charset="-122"/>
            </a:endParaRPr>
          </a:p>
        </p:txBody>
      </p:sp>
      <p:pic>
        <p:nvPicPr>
          <p:cNvPr id="3" name="图片 2" descr="企业组决赛-大合影"/>
          <p:cNvPicPr>
            <a:picLocks noChangeAspect="1"/>
          </p:cNvPicPr>
          <p:nvPr/>
        </p:nvPicPr>
        <p:blipFill>
          <a:blip r:embed="rId5"/>
          <a:stretch>
            <a:fillRect/>
          </a:stretch>
        </p:blipFill>
        <p:spPr>
          <a:xfrm>
            <a:off x="711835" y="2360930"/>
            <a:ext cx="5550535" cy="3700145"/>
          </a:xfrm>
          <a:prstGeom prst="rect">
            <a:avLst/>
          </a:prstGeom>
        </p:spPr>
      </p:pic>
      <p:pic>
        <p:nvPicPr>
          <p:cNvPr id="5" name="图片 4" descr="OA一等奖第一名颁奖图"/>
          <p:cNvPicPr>
            <a:picLocks noChangeAspect="1"/>
          </p:cNvPicPr>
          <p:nvPr/>
        </p:nvPicPr>
        <p:blipFill>
          <a:blip r:embed="rId6"/>
          <a:stretch>
            <a:fillRect/>
          </a:stretch>
        </p:blipFill>
        <p:spPr>
          <a:xfrm>
            <a:off x="6376035" y="2360930"/>
            <a:ext cx="5549265" cy="3700145"/>
          </a:xfrm>
          <a:prstGeom prst="rect">
            <a:avLst/>
          </a:prstGeom>
        </p:spPr>
      </p:pic>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23"/>
          <p:cNvSpPr/>
          <p:nvPr>
            <p:custDataLst>
              <p:tags r:id="rId1"/>
            </p:custDataLst>
          </p:nvPr>
        </p:nvSpPr>
        <p:spPr>
          <a:xfrm>
            <a:off x="412115" y="1021080"/>
            <a:ext cx="11550650" cy="5524500"/>
          </a:xfrm>
          <a:prstGeom prst="roundRect">
            <a:avLst>
              <a:gd name="adj" fmla="val 5209"/>
            </a:avLst>
          </a:prstGeom>
          <a:solidFill>
            <a:schemeClr val="bg1">
              <a:alpha val="90000"/>
            </a:schemeClr>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关于印发《河北省创新创业大赛管理办法》的通知（冀科创服规[2023]2号）_页面_1"/>
          <p:cNvPicPr>
            <a:picLocks noChangeAspect="1"/>
          </p:cNvPicPr>
          <p:nvPr>
            <p:custDataLst>
              <p:tags r:id="rId2"/>
            </p:custDataLst>
          </p:nvPr>
        </p:nvPicPr>
        <p:blipFill>
          <a:blip r:embed="rId3"/>
          <a:srcRect l="9751" t="16333" r="9279" b="9528"/>
          <a:stretch>
            <a:fillRect/>
          </a:stretch>
        </p:blipFill>
        <p:spPr>
          <a:xfrm>
            <a:off x="4420235" y="1530350"/>
            <a:ext cx="3520440" cy="4610735"/>
          </a:xfrm>
          <a:prstGeom prst="rect">
            <a:avLst/>
          </a:prstGeom>
        </p:spPr>
      </p:pic>
      <p:sp>
        <p:nvSpPr>
          <p:cNvPr id="9" name="文本框 8"/>
          <p:cNvSpPr txBox="1"/>
          <p:nvPr>
            <p:custDataLst>
              <p:tags r:id="rId4"/>
            </p:custDataLst>
          </p:nvPr>
        </p:nvSpPr>
        <p:spPr>
          <a:xfrm>
            <a:off x="4981575" y="716915"/>
            <a:ext cx="2229485" cy="426720"/>
          </a:xfrm>
          <a:prstGeom prst="rect">
            <a:avLst/>
          </a:prstGeom>
          <a:noFill/>
        </p:spPr>
        <p:txBody>
          <a:bodyPr wrap="square" rtlCol="0">
            <a:noAutofit/>
          </a:bodyPr>
          <a:p>
            <a:pPr algn="ctr"/>
            <a:endParaRPr lang="zh-CN" altLang="en-US" sz="2400" dirty="0">
              <a:solidFill>
                <a:schemeClr val="accent1"/>
              </a:solidFill>
              <a:latin typeface="+mj-ea"/>
              <a:ea typeface="+mj-ea"/>
            </a:endParaRPr>
          </a:p>
        </p:txBody>
      </p:sp>
      <p:pic>
        <p:nvPicPr>
          <p:cNvPr id="3" name="图片 2" descr="关于举办第十三届中国创新创业大赛的通知-火炬2024-8号_页面_01"/>
          <p:cNvPicPr>
            <a:picLocks noChangeAspect="1"/>
          </p:cNvPicPr>
          <p:nvPr/>
        </p:nvPicPr>
        <p:blipFill>
          <a:blip r:embed="rId5"/>
          <a:srcRect l="10864" t="10454" r="11976" b="7556"/>
          <a:stretch>
            <a:fillRect/>
          </a:stretch>
        </p:blipFill>
        <p:spPr>
          <a:xfrm>
            <a:off x="695960" y="1391920"/>
            <a:ext cx="3161030" cy="4749165"/>
          </a:xfrm>
          <a:prstGeom prst="rect">
            <a:avLst/>
          </a:prstGeom>
        </p:spPr>
      </p:pic>
      <p:pic>
        <p:nvPicPr>
          <p:cNvPr id="4" name="图片 3" descr="关于举办第十三届中国创新创业大赛河北赛区暨第十二届河北省创新创业大赛的通知（冀科创服函[2024]3号）_页面_01"/>
          <p:cNvPicPr>
            <a:picLocks noChangeAspect="1"/>
          </p:cNvPicPr>
          <p:nvPr/>
        </p:nvPicPr>
        <p:blipFill>
          <a:blip r:embed="rId6"/>
          <a:srcRect l="8853" t="8759" r="7596" b="6046"/>
          <a:stretch>
            <a:fillRect/>
          </a:stretch>
        </p:blipFill>
        <p:spPr>
          <a:xfrm>
            <a:off x="8152130" y="1391920"/>
            <a:ext cx="3495675" cy="5041265"/>
          </a:xfrm>
          <a:prstGeom prst="rect">
            <a:avLst/>
          </a:prstGeom>
        </p:spPr>
      </p:pic>
      <p:sp>
        <p:nvSpPr>
          <p:cNvPr id="11" name="标题 10"/>
          <p:cNvSpPr/>
          <p:nvPr>
            <p:ph type="title"/>
            <p:custDataLst>
              <p:tags r:id="rId7"/>
            </p:custDataLst>
          </p:nvPr>
        </p:nvSpPr>
        <p:spPr>
          <a:xfrm>
            <a:off x="795020" y="321945"/>
            <a:ext cx="2561590" cy="498475"/>
          </a:xfrm>
        </p:spPr>
        <p:txBody>
          <a:bodyPr/>
          <a:p>
            <a:r>
              <a:rPr lang="zh-CN" altLang="en-US" sz="2400">
                <a:solidFill>
                  <a:schemeClr val="accent6">
                    <a:lumMod val="75000"/>
                  </a:schemeClr>
                </a:solidFill>
              </a:rPr>
              <a:t>赛事文件</a:t>
            </a:r>
            <a:endParaRPr lang="zh-CN" altLang="en-US" sz="2400">
              <a:solidFill>
                <a:schemeClr val="accent6">
                  <a:lumMod val="75000"/>
                </a:schemeClr>
              </a:solidFill>
            </a:endParaRPr>
          </a:p>
        </p:txBody>
      </p:sp>
    </p:spTree>
    <p:custDataLst>
      <p:tags r:id="rId8"/>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1"/>
            </p:custDataLst>
          </p:nvPr>
        </p:nvCxnSpPr>
        <p:spPr>
          <a:xfrm flipV="1">
            <a:off x="2208167" y="1830273"/>
            <a:ext cx="246083" cy="659459"/>
          </a:xfrm>
          <a:prstGeom prst="line">
            <a:avLst/>
          </a:prstGeom>
          <a:solidFill>
            <a:schemeClr val="accent1"/>
          </a:solidFill>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椭圆 12"/>
          <p:cNvSpPr/>
          <p:nvPr>
            <p:custDataLst>
              <p:tags r:id="rId2"/>
            </p:custDataLst>
          </p:nvPr>
        </p:nvSpPr>
        <p:spPr>
          <a:xfrm>
            <a:off x="2431578" y="1771009"/>
            <a:ext cx="69432" cy="69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8" name="椭圆 17"/>
          <p:cNvSpPr/>
          <p:nvPr>
            <p:custDataLst>
              <p:tags r:id="rId3"/>
            </p:custDataLst>
          </p:nvPr>
        </p:nvSpPr>
        <p:spPr>
          <a:xfrm>
            <a:off x="2163489" y="2498125"/>
            <a:ext cx="69432" cy="69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custDataLst>
              <p:tags r:id="rId4"/>
            </p:custDataLst>
          </p:nvPr>
        </p:nvCxnSpPr>
        <p:spPr>
          <a:xfrm flipV="1">
            <a:off x="2208167" y="3128573"/>
            <a:ext cx="246083" cy="659459"/>
          </a:xfrm>
          <a:prstGeom prst="line">
            <a:avLst/>
          </a:prstGeom>
          <a:solidFill>
            <a:schemeClr val="accent1"/>
          </a:solidFill>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椭圆 19"/>
          <p:cNvSpPr/>
          <p:nvPr>
            <p:custDataLst>
              <p:tags r:id="rId5"/>
            </p:custDataLst>
          </p:nvPr>
        </p:nvSpPr>
        <p:spPr>
          <a:xfrm>
            <a:off x="2431578" y="3069308"/>
            <a:ext cx="69432" cy="694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1" name="椭圆 20"/>
          <p:cNvSpPr/>
          <p:nvPr>
            <p:custDataLst>
              <p:tags r:id="rId6"/>
            </p:custDataLst>
          </p:nvPr>
        </p:nvSpPr>
        <p:spPr>
          <a:xfrm>
            <a:off x="2163489" y="3796425"/>
            <a:ext cx="69432" cy="694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cxnSp>
        <p:nvCxnSpPr>
          <p:cNvPr id="50" name="直接连接符 49"/>
          <p:cNvCxnSpPr/>
          <p:nvPr>
            <p:custDataLst>
              <p:tags r:id="rId7"/>
            </p:custDataLst>
          </p:nvPr>
        </p:nvCxnSpPr>
        <p:spPr>
          <a:xfrm flipV="1">
            <a:off x="2208167" y="4426873"/>
            <a:ext cx="246083" cy="659459"/>
          </a:xfrm>
          <a:prstGeom prst="line">
            <a:avLst/>
          </a:prstGeom>
          <a:solidFill>
            <a:schemeClr val="accent1"/>
          </a:solidFill>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椭圆 21"/>
          <p:cNvSpPr/>
          <p:nvPr>
            <p:custDataLst>
              <p:tags r:id="rId8"/>
            </p:custDataLst>
          </p:nvPr>
        </p:nvSpPr>
        <p:spPr>
          <a:xfrm>
            <a:off x="2431578" y="4367608"/>
            <a:ext cx="69432" cy="694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3" name="椭圆 22"/>
          <p:cNvSpPr/>
          <p:nvPr>
            <p:custDataLst>
              <p:tags r:id="rId9"/>
            </p:custDataLst>
          </p:nvPr>
        </p:nvSpPr>
        <p:spPr>
          <a:xfrm>
            <a:off x="2163489" y="5094725"/>
            <a:ext cx="69432" cy="694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cxnSp>
        <p:nvCxnSpPr>
          <p:cNvPr id="24" name="直接连接符 23"/>
          <p:cNvCxnSpPr/>
          <p:nvPr>
            <p:custDataLst>
              <p:tags r:id="rId10"/>
            </p:custDataLst>
          </p:nvPr>
        </p:nvCxnSpPr>
        <p:spPr>
          <a:xfrm flipV="1">
            <a:off x="6731558" y="1830273"/>
            <a:ext cx="246083" cy="659459"/>
          </a:xfrm>
          <a:prstGeom prst="line">
            <a:avLst/>
          </a:prstGeom>
          <a:solidFill>
            <a:schemeClr val="accent1"/>
          </a:solidFill>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椭圆 24"/>
          <p:cNvSpPr/>
          <p:nvPr>
            <p:custDataLst>
              <p:tags r:id="rId11"/>
            </p:custDataLst>
          </p:nvPr>
        </p:nvSpPr>
        <p:spPr>
          <a:xfrm>
            <a:off x="6954969" y="1771009"/>
            <a:ext cx="69432" cy="694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椭圆 25"/>
          <p:cNvSpPr/>
          <p:nvPr>
            <p:custDataLst>
              <p:tags r:id="rId12"/>
            </p:custDataLst>
          </p:nvPr>
        </p:nvSpPr>
        <p:spPr>
          <a:xfrm>
            <a:off x="6686880" y="2498125"/>
            <a:ext cx="69432" cy="694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cxnSp>
        <p:nvCxnSpPr>
          <p:cNvPr id="27" name="直接连接符 26"/>
          <p:cNvCxnSpPr/>
          <p:nvPr>
            <p:custDataLst>
              <p:tags r:id="rId13"/>
            </p:custDataLst>
          </p:nvPr>
        </p:nvCxnSpPr>
        <p:spPr>
          <a:xfrm flipV="1">
            <a:off x="6731558" y="3128573"/>
            <a:ext cx="246083" cy="659459"/>
          </a:xfrm>
          <a:prstGeom prst="line">
            <a:avLst/>
          </a:prstGeom>
          <a:solidFill>
            <a:schemeClr val="accent1"/>
          </a:solidFill>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椭圆 27"/>
          <p:cNvSpPr/>
          <p:nvPr>
            <p:custDataLst>
              <p:tags r:id="rId14"/>
            </p:custDataLst>
          </p:nvPr>
        </p:nvSpPr>
        <p:spPr>
          <a:xfrm>
            <a:off x="6954969" y="3069308"/>
            <a:ext cx="69432" cy="694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9" name="椭圆 28"/>
          <p:cNvSpPr/>
          <p:nvPr>
            <p:custDataLst>
              <p:tags r:id="rId15"/>
            </p:custDataLst>
          </p:nvPr>
        </p:nvSpPr>
        <p:spPr>
          <a:xfrm>
            <a:off x="6686880" y="3796425"/>
            <a:ext cx="69432" cy="694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cxnSp>
        <p:nvCxnSpPr>
          <p:cNvPr id="39" name="直接连接符 38"/>
          <p:cNvCxnSpPr/>
          <p:nvPr>
            <p:custDataLst>
              <p:tags r:id="rId16"/>
            </p:custDataLst>
          </p:nvPr>
        </p:nvCxnSpPr>
        <p:spPr>
          <a:xfrm flipV="1">
            <a:off x="6731558" y="4426873"/>
            <a:ext cx="246083" cy="659459"/>
          </a:xfrm>
          <a:prstGeom prst="line">
            <a:avLst/>
          </a:prstGeom>
          <a:solidFill>
            <a:schemeClr val="accent1"/>
          </a:solidFill>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椭圆 39"/>
          <p:cNvSpPr/>
          <p:nvPr>
            <p:custDataLst>
              <p:tags r:id="rId17"/>
            </p:custDataLst>
          </p:nvPr>
        </p:nvSpPr>
        <p:spPr>
          <a:xfrm>
            <a:off x="6954969" y="4367608"/>
            <a:ext cx="69432" cy="694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0" name="椭圆 29"/>
          <p:cNvSpPr/>
          <p:nvPr>
            <p:custDataLst>
              <p:tags r:id="rId18"/>
            </p:custDataLst>
          </p:nvPr>
        </p:nvSpPr>
        <p:spPr>
          <a:xfrm>
            <a:off x="6686880" y="5094725"/>
            <a:ext cx="69432" cy="694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1" name="文本框 40"/>
          <p:cNvSpPr txBox="1"/>
          <p:nvPr>
            <p:custDataLst>
              <p:tags r:id="rId19"/>
            </p:custDataLst>
          </p:nvPr>
        </p:nvSpPr>
        <p:spPr>
          <a:xfrm>
            <a:off x="2641300" y="1706979"/>
            <a:ext cx="3007470" cy="356280"/>
          </a:xfrm>
          <a:prstGeom prst="rect">
            <a:avLst/>
          </a:prstGeom>
          <a:noFill/>
        </p:spPr>
        <p:txBody>
          <a:bodyPr wrap="square" lIns="90000" tIns="46800" rIns="90000" bIns="0" anchor="b" anchorCtr="0">
            <a:normAutofit fontScale="90000"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2000" b="1" spc="300">
                <a:solidFill>
                  <a:schemeClr val="accent1"/>
                </a:solidFill>
                <a:latin typeface="Arial" panose="020B0604020202020204" pitchFamily="34" charset="0"/>
                <a:ea typeface="微软雅黑" panose="020B0503020204020204" charset="-122"/>
                <a:cs typeface="+mj-cs"/>
                <a:sym typeface="Arial" panose="020B0604020202020204" pitchFamily="34" charset="0"/>
              </a:rPr>
              <a:t>注册报名</a:t>
            </a:r>
            <a:endParaRPr lang="zh-CN" altLang="en-US" sz="2000" b="1" spc="300">
              <a:solidFill>
                <a:schemeClr val="accent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31" name="文本框 30"/>
          <p:cNvSpPr txBox="1"/>
          <p:nvPr>
            <p:custDataLst>
              <p:tags r:id="rId20"/>
            </p:custDataLst>
          </p:nvPr>
        </p:nvSpPr>
        <p:spPr>
          <a:xfrm>
            <a:off x="2641600" y="2079625"/>
            <a:ext cx="3227705" cy="880110"/>
          </a:xfrm>
          <a:prstGeom prst="rect">
            <a:avLst/>
          </a:prstGeom>
          <a:noFill/>
        </p:spPr>
        <p:txBody>
          <a:bodyPr wrap="square" lIns="90000" tIns="0" rIns="90000" bIns="46800">
            <a:normAutofit fontScale="7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大赛分企业组（初创组、成长组）、团队组进行比赛。符合条件的参赛队伍自愿登录大赛网站线上注册报名</a:t>
            </a:r>
            <a:endPar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endParaRPr>
          </a:p>
          <a:p>
            <a:pPr lvl="0" indent="0" algn="l" fontAlgn="auto" latinLnBrk="1">
              <a:lnSpc>
                <a:spcPct val="100000"/>
              </a:lnSpc>
              <a:spcAft>
                <a:spcPts val="0"/>
              </a:spcAft>
            </a:pPr>
            <a:r>
              <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企业注册截止日期：</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7</a:t>
            </a:r>
            <a:r>
              <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月</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1</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5</a:t>
            </a:r>
            <a:r>
              <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日</a:t>
            </a:r>
            <a:endPar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endParaRPr>
          </a:p>
          <a:p>
            <a:pPr lvl="0" indent="0" algn="l" fontAlgn="auto" latinLnBrk="1">
              <a:lnSpc>
                <a:spcPct val="100000"/>
              </a:lnSpc>
              <a:spcAft>
                <a:spcPts val="0"/>
              </a:spcAft>
            </a:pPr>
            <a:r>
              <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企业和团队报名截至日期：</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7</a:t>
            </a:r>
            <a:r>
              <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月2</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0</a:t>
            </a:r>
            <a:r>
              <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日</a:t>
            </a:r>
            <a:endPar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endParaRPr>
          </a:p>
          <a:p>
            <a:pPr>
              <a:lnSpc>
                <a:spcPct val="120000"/>
              </a:lnSpc>
            </a:pP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3" name="文本框 32"/>
          <p:cNvSpPr txBox="1"/>
          <p:nvPr>
            <p:custDataLst>
              <p:tags r:id="rId21"/>
            </p:custDataLst>
          </p:nvPr>
        </p:nvSpPr>
        <p:spPr>
          <a:xfrm>
            <a:off x="2641300" y="3005279"/>
            <a:ext cx="3007470" cy="356280"/>
          </a:xfrm>
          <a:prstGeom prst="rect">
            <a:avLst/>
          </a:prstGeom>
          <a:noFill/>
        </p:spPr>
        <p:txBody>
          <a:bodyPr wrap="square" lIns="90000" tIns="46800" rIns="90000" bIns="0" anchor="b" anchorCtr="0">
            <a:normAutofit fontScale="90000"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2000" b="1" spc="300">
                <a:solidFill>
                  <a:schemeClr val="accent2"/>
                </a:solidFill>
                <a:latin typeface="Arial" panose="020B0604020202020204" pitchFamily="34" charset="0"/>
                <a:ea typeface="微软雅黑" panose="020B0503020204020204" charset="-122"/>
                <a:cs typeface="+mj-cs"/>
                <a:sym typeface="Arial" panose="020B0604020202020204" pitchFamily="34" charset="0"/>
              </a:rPr>
              <a:t>资格审查</a:t>
            </a:r>
            <a:endParaRPr lang="zh-CN" altLang="en-US" sz="2000" b="1" spc="300">
              <a:solidFill>
                <a:schemeClr val="accent2"/>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36" name="文本框 35"/>
          <p:cNvSpPr txBox="1"/>
          <p:nvPr>
            <p:custDataLst>
              <p:tags r:id="rId22"/>
            </p:custDataLst>
          </p:nvPr>
        </p:nvSpPr>
        <p:spPr>
          <a:xfrm>
            <a:off x="2641600" y="3367405"/>
            <a:ext cx="3193415" cy="843915"/>
          </a:xfrm>
          <a:prstGeom prst="rect">
            <a:avLst/>
          </a:prstGeom>
          <a:noFill/>
        </p:spPr>
        <p:txBody>
          <a:bodyPr wrap="square" lIns="90000" tIns="0" rIns="90000" bIns="46800">
            <a:normAutofit fontScale="7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各市科技局、雄安新区改发局、国家高新区等负责辖区内参赛队伍报名材料的审查，对符合参赛条件且报名材料完整的确认参赛资格</a:t>
            </a:r>
            <a:endPar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截止日期：</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7</a:t>
            </a:r>
            <a:r>
              <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月</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2</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0</a:t>
            </a:r>
            <a:r>
              <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日</a:t>
            </a: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7" name="文本框 36"/>
          <p:cNvSpPr txBox="1"/>
          <p:nvPr>
            <p:custDataLst>
              <p:tags r:id="rId23"/>
            </p:custDataLst>
          </p:nvPr>
        </p:nvSpPr>
        <p:spPr>
          <a:xfrm>
            <a:off x="2641300" y="4303579"/>
            <a:ext cx="3007470" cy="356280"/>
          </a:xfrm>
          <a:prstGeom prst="rect">
            <a:avLst/>
          </a:prstGeom>
          <a:noFill/>
        </p:spPr>
        <p:txBody>
          <a:bodyPr wrap="square" lIns="90000" tIns="46800" rIns="90000" bIns="0" anchor="b" anchorCtr="0">
            <a:normAutofit fontScale="90000"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2000" b="1" spc="300">
                <a:solidFill>
                  <a:schemeClr val="accent3"/>
                </a:solidFill>
                <a:latin typeface="Arial" panose="020B0604020202020204" pitchFamily="34" charset="0"/>
                <a:ea typeface="微软雅黑" panose="020B0503020204020204" charset="-122"/>
                <a:cs typeface="+mj-cs"/>
                <a:sym typeface="Arial" panose="020B0604020202020204" pitchFamily="34" charset="0"/>
              </a:rPr>
              <a:t>初赛</a:t>
            </a:r>
            <a:endParaRPr lang="zh-CN" altLang="en-US" sz="2000" b="1" spc="300">
              <a:solidFill>
                <a:schemeClr val="accent3"/>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70" name="文本框 69"/>
          <p:cNvSpPr txBox="1"/>
          <p:nvPr>
            <p:custDataLst>
              <p:tags r:id="rId24"/>
            </p:custDataLst>
          </p:nvPr>
        </p:nvSpPr>
        <p:spPr>
          <a:xfrm>
            <a:off x="2641600" y="4676140"/>
            <a:ext cx="3333115" cy="838200"/>
          </a:xfrm>
          <a:prstGeom prst="rect">
            <a:avLst/>
          </a:prstGeom>
          <a:noFill/>
        </p:spPr>
        <p:txBody>
          <a:bodyPr wrap="square" lIns="90000" tIns="0" rIns="90000" bIns="46800">
            <a:normAutofit fontScale="7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lvl="0" algn="l" latinLnBrk="1">
              <a:lnSpc>
                <a:spcPct val="100000"/>
              </a:lnSpc>
              <a:spcAft>
                <a:spcPts val="0"/>
              </a:spcAft>
              <a:buClrTx/>
              <a:buSzTx/>
              <a:buFontTx/>
            </a:pPr>
            <a:r>
              <a:rPr lang="en-US" altLang="zh-CN"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1.</a:t>
            </a:r>
            <a:r>
              <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初赛由市级科技管理部门负责牵头组织，有条件的可通过举办地方赛完成比赛。</a:t>
            </a:r>
            <a:endPar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endParaRPr>
          </a:p>
          <a:p>
            <a:pPr lvl="0" algn="l" latinLnBrk="1">
              <a:lnSpc>
                <a:spcPct val="100000"/>
              </a:lnSpc>
              <a:spcAft>
                <a:spcPts val="0"/>
              </a:spcAft>
              <a:buClrTx/>
              <a:buSzTx/>
              <a:buFontTx/>
            </a:pPr>
            <a:r>
              <a:rPr lang="en-US" altLang="zh-CN"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2.省外团队参赛项目（含国际组）将由主办单位统一组织比赛</a:t>
            </a:r>
            <a:r>
              <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，并根据评审结果择优确定入围行业赛名单。</a:t>
            </a:r>
            <a:endParaRPr lang="en-US" altLang="zh-CN"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endParaRPr>
          </a:p>
          <a:p>
            <a:pPr lvl="0" algn="l" latinLnBrk="1">
              <a:lnSpc>
                <a:spcPct val="100000"/>
              </a:lnSpc>
              <a:spcAft>
                <a:spcPts val="0"/>
              </a:spcAft>
              <a:buClrTx/>
              <a:buSzTx/>
              <a:buFontTx/>
            </a:pPr>
            <a:r>
              <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截止日期：</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8</a:t>
            </a:r>
            <a:r>
              <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月</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9</a:t>
            </a:r>
            <a:r>
              <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日</a:t>
            </a:r>
            <a:endParaRPr lang="en-US" altLang="zh-CN"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87" name="文本框 86"/>
          <p:cNvSpPr txBox="1"/>
          <p:nvPr>
            <p:custDataLst>
              <p:tags r:id="rId25"/>
            </p:custDataLst>
          </p:nvPr>
        </p:nvSpPr>
        <p:spPr>
          <a:xfrm>
            <a:off x="7209257" y="1706979"/>
            <a:ext cx="3007470" cy="356280"/>
          </a:xfrm>
          <a:prstGeom prst="rect">
            <a:avLst/>
          </a:prstGeom>
          <a:noFill/>
        </p:spPr>
        <p:txBody>
          <a:bodyPr wrap="square" lIns="90000" tIns="46800" rIns="90000" bIns="0" anchor="b" anchorCtr="0">
            <a:normAutofit fontScale="90000"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2000" b="1" spc="300">
                <a:solidFill>
                  <a:schemeClr val="accent4"/>
                </a:solidFill>
                <a:latin typeface="Arial" panose="020B0604020202020204" pitchFamily="34" charset="0"/>
                <a:ea typeface="微软雅黑" panose="020B0503020204020204" charset="-122"/>
                <a:cs typeface="+mj-cs"/>
                <a:sym typeface="Arial" panose="020B0604020202020204" pitchFamily="34" charset="0"/>
              </a:rPr>
              <a:t>行业赛</a:t>
            </a:r>
            <a:endParaRPr lang="zh-CN" altLang="en-US" sz="2000" b="1" spc="300">
              <a:solidFill>
                <a:schemeClr val="accent4"/>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88" name="文本框 87"/>
          <p:cNvSpPr txBox="1"/>
          <p:nvPr>
            <p:custDataLst>
              <p:tags r:id="rId26"/>
            </p:custDataLst>
          </p:nvPr>
        </p:nvSpPr>
        <p:spPr>
          <a:xfrm>
            <a:off x="7209155" y="2079625"/>
            <a:ext cx="3007360" cy="636905"/>
          </a:xfrm>
          <a:prstGeom prst="rect">
            <a:avLst/>
          </a:prstGeom>
          <a:noFill/>
        </p:spPr>
        <p:txBody>
          <a:bodyPr wrap="square" lIns="90000" tIns="0" rIns="90000" bIns="46800">
            <a:normAutofit fontScale="7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行业赛按报名参赛的行业或技术领域优化分组，以现场路演、答辩方式等方式进行。</a:t>
            </a:r>
            <a:endParaRPr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截止日期：</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8</a:t>
            </a:r>
            <a:r>
              <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月</a:t>
            </a:r>
            <a:r>
              <a:rPr lang="en-US" altLang="zh-CN"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28</a:t>
            </a:r>
            <a:r>
              <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日</a:t>
            </a:r>
            <a:endPar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endParaRPr>
          </a:p>
          <a:p>
            <a:pPr>
              <a:lnSpc>
                <a:spcPct val="120000"/>
              </a:lnSpc>
            </a:pPr>
            <a:endParaRPr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endParaRPr>
          </a:p>
          <a:p>
            <a:pPr>
              <a:lnSpc>
                <a:spcPct val="120000"/>
              </a:lnSpc>
            </a:pP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89" name="文本框 88"/>
          <p:cNvSpPr txBox="1"/>
          <p:nvPr>
            <p:custDataLst>
              <p:tags r:id="rId27"/>
            </p:custDataLst>
          </p:nvPr>
        </p:nvSpPr>
        <p:spPr>
          <a:xfrm>
            <a:off x="7209257" y="3005279"/>
            <a:ext cx="3007470" cy="356280"/>
          </a:xfrm>
          <a:prstGeom prst="rect">
            <a:avLst/>
          </a:prstGeom>
          <a:noFill/>
        </p:spPr>
        <p:txBody>
          <a:bodyPr wrap="square" lIns="90000" tIns="46800" rIns="90000" bIns="0" anchor="b" anchorCtr="0">
            <a:normAutofit fontScale="90000"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2000" b="1" spc="300">
                <a:solidFill>
                  <a:schemeClr val="accent5"/>
                </a:solidFill>
                <a:latin typeface="Arial" panose="020B0604020202020204" pitchFamily="34" charset="0"/>
                <a:ea typeface="微软雅黑" panose="020B0503020204020204" charset="-122"/>
                <a:cs typeface="+mj-cs"/>
                <a:sym typeface="Arial" panose="020B0604020202020204" pitchFamily="34" charset="0"/>
              </a:rPr>
              <a:t>决赛</a:t>
            </a:r>
            <a:endParaRPr lang="zh-CN" altLang="en-US" sz="2000" b="1" spc="300">
              <a:solidFill>
                <a:schemeClr val="accent5"/>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90" name="文本框 89"/>
          <p:cNvSpPr txBox="1"/>
          <p:nvPr>
            <p:custDataLst>
              <p:tags r:id="rId28"/>
            </p:custDataLst>
          </p:nvPr>
        </p:nvSpPr>
        <p:spPr>
          <a:xfrm>
            <a:off x="7209155" y="3367405"/>
            <a:ext cx="3007360" cy="843280"/>
          </a:xfrm>
          <a:prstGeom prst="rect">
            <a:avLst/>
          </a:prstGeom>
          <a:noFill/>
        </p:spPr>
        <p:txBody>
          <a:bodyPr wrap="square" lIns="90000" tIns="0" rIns="90000" bIns="46800">
            <a:normAutofit fontScale="7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lvl="0" algn="l" latinLnBrk="1">
              <a:lnSpc>
                <a:spcPct val="100000"/>
              </a:lnSpc>
              <a:spcAft>
                <a:spcPts val="0"/>
              </a:spcAft>
              <a:buClrTx/>
              <a:buSzTx/>
              <a:buFontTx/>
            </a:pPr>
            <a:r>
              <a:rPr 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由大赛主办单位组织，入围决赛项目不区分行业技术领域，采用“公开路演”方式比赛，成绩当场公布，按参赛企业和团队分别产生决赛一、二、三等奖。</a:t>
            </a:r>
            <a:endParaRPr 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endParaRPr>
          </a:p>
          <a:p>
            <a:pPr lvl="0" algn="l" latinLnBrk="1">
              <a:lnSpc>
                <a:spcPct val="100000"/>
              </a:lnSpc>
              <a:spcAft>
                <a:spcPts val="0"/>
              </a:spcAft>
              <a:buClrTx/>
              <a:buSzTx/>
              <a:buFontTx/>
            </a:pPr>
            <a:r>
              <a:rPr lang="zh-CN" altLang="en-US"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截止日期：</a:t>
            </a:r>
            <a:r>
              <a:rPr 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12</a:t>
            </a:r>
            <a:r>
              <a:rPr lang="zh-CN" altLang="en-US" sz="1400" kern="0">
                <a:solidFill>
                  <a:srgbClr val="FF0000"/>
                </a:solidFill>
                <a:uFillTx/>
                <a:latin typeface="微软雅黑" panose="020B0503020204020204" charset="-122"/>
                <a:ea typeface="微软雅黑" panose="020B0503020204020204" charset="-122"/>
                <a:cs typeface="微软雅黑" panose="020B0503020204020204" charset="-122"/>
                <a:sym typeface="+mn-ea"/>
              </a:rPr>
              <a:t>月底前</a:t>
            </a: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91" name="文本框 90"/>
          <p:cNvSpPr txBox="1"/>
          <p:nvPr>
            <p:custDataLst>
              <p:tags r:id="rId29"/>
            </p:custDataLst>
          </p:nvPr>
        </p:nvSpPr>
        <p:spPr>
          <a:xfrm>
            <a:off x="7209257" y="4303579"/>
            <a:ext cx="3007470" cy="356280"/>
          </a:xfrm>
          <a:prstGeom prst="rect">
            <a:avLst/>
          </a:prstGeom>
          <a:noFill/>
        </p:spPr>
        <p:txBody>
          <a:bodyPr wrap="square" lIns="90000" tIns="46800" rIns="90000" bIns="0" anchor="b" anchorCtr="0">
            <a:normAutofit fontScale="90000"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2000" b="1" spc="300">
                <a:solidFill>
                  <a:schemeClr val="accent6"/>
                </a:solidFill>
                <a:latin typeface="Arial" panose="020B0604020202020204" pitchFamily="34" charset="0"/>
                <a:ea typeface="微软雅黑" panose="020B0503020204020204" charset="-122"/>
                <a:cs typeface="+mj-cs"/>
                <a:sym typeface="Arial" panose="020B0604020202020204" pitchFamily="34" charset="0"/>
              </a:rPr>
              <a:t>全国赛</a:t>
            </a:r>
            <a:endParaRPr lang="zh-CN" altLang="en-US" sz="2000" b="1" spc="300">
              <a:solidFill>
                <a:schemeClr val="accent6"/>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92" name="文本框 91"/>
          <p:cNvSpPr txBox="1"/>
          <p:nvPr>
            <p:custDataLst>
              <p:tags r:id="rId30"/>
            </p:custDataLst>
          </p:nvPr>
        </p:nvSpPr>
        <p:spPr>
          <a:xfrm>
            <a:off x="7209155" y="4676140"/>
            <a:ext cx="3007360" cy="982345"/>
          </a:xfrm>
          <a:prstGeom prst="rect">
            <a:avLst/>
          </a:prstGeom>
          <a:noFill/>
        </p:spPr>
        <p:txBody>
          <a:bodyPr wrap="square" lIns="90000" tIns="0" rIns="90000" bIns="46800">
            <a:normAutofit fontScale="7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根据</a:t>
            </a:r>
            <a:r>
              <a:rPr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中国创新创业大赛的分配名额，按行业赛</a:t>
            </a:r>
            <a:r>
              <a:rPr lang="zh-CN"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比赛结果</a:t>
            </a:r>
            <a:r>
              <a:rPr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择优推荐</a:t>
            </a:r>
            <a:r>
              <a:rPr lang="zh-CN"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入围参加全国赛的优胜</a:t>
            </a:r>
            <a:r>
              <a:rPr lang="zh-CN" sz="1400" b="1" kern="0">
                <a:solidFill>
                  <a:srgbClr val="C00000"/>
                </a:solidFill>
                <a:uFillTx/>
                <a:latin typeface="微软雅黑" panose="020B0503020204020204" charset="-122"/>
                <a:ea typeface="微软雅黑" panose="020B0503020204020204" charset="-122"/>
                <a:cs typeface="微软雅黑" panose="020B0503020204020204" charset="-122"/>
                <a:sym typeface="+mn-ea"/>
              </a:rPr>
              <a:t>企业</a:t>
            </a:r>
            <a:r>
              <a:rPr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rPr>
              <a:t>，并组织开展尽职调查。</a:t>
            </a:r>
            <a:endParaRPr sz="1400" kern="0">
              <a:solidFill>
                <a:schemeClr val="tx1">
                  <a:lumMod val="50000"/>
                  <a:lumOff val="50000"/>
                </a:schemeClr>
              </a:solidFill>
              <a:uFillTx/>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1400" b="1" kern="0">
                <a:solidFill>
                  <a:schemeClr val="accent1"/>
                </a:solidFill>
                <a:latin typeface="微软雅黑" panose="020B0503020204020204" charset="-122"/>
                <a:ea typeface="微软雅黑" panose="020B0503020204020204" charset="-122"/>
                <a:cs typeface="微软雅黑" panose="020B0503020204020204" charset="-122"/>
                <a:sym typeface="+mn-ea"/>
              </a:rPr>
              <a:t>全国赛</a:t>
            </a:r>
            <a:r>
              <a:rPr lang="zh-CN" altLang="en-US" sz="14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分半决赛和决赛，决赛比赛时间为10月</a:t>
            </a:r>
            <a:r>
              <a:rPr lang="en-US" altLang="zh-CN" sz="14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-11</a:t>
            </a:r>
            <a:r>
              <a:rPr lang="zh-CN" altLang="en-US" sz="14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月</a:t>
            </a:r>
            <a:endParaRPr lang="zh-CN" altLang="en-US" sz="14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5332095" y="681355"/>
            <a:ext cx="1916430" cy="469265"/>
          </a:xfrm>
          <a:prstGeom prst="rect">
            <a:avLst/>
          </a:prstGeom>
          <a:noFill/>
        </p:spPr>
        <p:txBody>
          <a:bodyPr wrap="square" rtlCol="0" anchor="t">
            <a:noAutofit/>
          </a:bodyPr>
          <a:p>
            <a:r>
              <a:rPr lang="zh-CN" altLang="en-US" sz="2400" dirty="0">
                <a:solidFill>
                  <a:schemeClr val="accent1"/>
                </a:solidFill>
                <a:latin typeface="+mj-ea"/>
                <a:ea typeface="+mj-ea"/>
                <a:sym typeface="+mn-ea"/>
              </a:rPr>
              <a:t>赛事安排</a:t>
            </a:r>
            <a:endParaRPr lang="zh-CN" altLang="en-US" sz="2400" dirty="0">
              <a:solidFill>
                <a:schemeClr val="accent1"/>
              </a:solidFill>
              <a:latin typeface="+mj-ea"/>
              <a:ea typeface="+mj-ea"/>
              <a:sym typeface="+mn-ea"/>
            </a:endParaRPr>
          </a:p>
        </p:txBody>
      </p:sp>
      <p:pic>
        <p:nvPicPr>
          <p:cNvPr id="2" name="图片 1" descr="数字1">
            <a:hlinkClick r:id="rId31" tooltip="" action="ppaction://hlinksldjump"/>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287145" y="1684655"/>
            <a:ext cx="914400" cy="914400"/>
          </a:xfrm>
          <a:prstGeom prst="rect">
            <a:avLst/>
          </a:prstGeom>
        </p:spPr>
      </p:pic>
      <p:pic>
        <p:nvPicPr>
          <p:cNvPr id="5" name="图片 4" descr="数字2"/>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287145" y="3005455"/>
            <a:ext cx="914400" cy="914400"/>
          </a:xfrm>
          <a:prstGeom prst="rect">
            <a:avLst/>
          </a:prstGeom>
        </p:spPr>
      </p:pic>
      <p:pic>
        <p:nvPicPr>
          <p:cNvPr id="6" name="图片 5" descr="数字3">
            <a:hlinkClick r:id="rId36" action="ppaction://hlinksldjump"/>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287145" y="4326255"/>
            <a:ext cx="914400" cy="914400"/>
          </a:xfrm>
          <a:prstGeom prst="rect">
            <a:avLst/>
          </a:prstGeom>
        </p:spPr>
      </p:pic>
      <p:pic>
        <p:nvPicPr>
          <p:cNvPr id="7" name="图片 6" descr="数字4">
            <a:hlinkClick r:id="rId36" action="ppaction://hlinksldjump"/>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825490" y="1677035"/>
            <a:ext cx="914400" cy="914400"/>
          </a:xfrm>
          <a:prstGeom prst="rect">
            <a:avLst/>
          </a:prstGeom>
        </p:spPr>
      </p:pic>
      <p:pic>
        <p:nvPicPr>
          <p:cNvPr id="8" name="图片 7" descr="数字5">
            <a:hlinkClick r:id="rId36" action="ppaction://hlinksldjump"/>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825490" y="2976245"/>
            <a:ext cx="914400" cy="914400"/>
          </a:xfrm>
          <a:prstGeom prst="rect">
            <a:avLst/>
          </a:prstGeom>
        </p:spPr>
      </p:pic>
      <p:pic>
        <p:nvPicPr>
          <p:cNvPr id="11" name="图片 10" descr="数字6">
            <a:hlinkClick r:id="rId43" action="ppaction://hlinksldjump"/>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5825490" y="4328795"/>
            <a:ext cx="914400" cy="914400"/>
          </a:xfrm>
          <a:prstGeom prst="rect">
            <a:avLst/>
          </a:prstGeom>
        </p:spPr>
      </p:pic>
    </p:spTree>
    <p:custDataLst>
      <p:tags r:id="rId46"/>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66335" y="574040"/>
            <a:ext cx="2402205" cy="425450"/>
          </a:xfrm>
          <a:prstGeom prst="rect">
            <a:avLst/>
          </a:prstGeom>
          <a:noFill/>
        </p:spPr>
        <p:txBody>
          <a:bodyPr wrap="square" rtlCol="0">
            <a:noAutofit/>
          </a:bodyPr>
          <a:lstStyle/>
          <a:p>
            <a:pPr algn="ctr"/>
            <a:r>
              <a:rPr lang="zh-CN" altLang="en-US" sz="2400" dirty="0">
                <a:solidFill>
                  <a:schemeClr val="accent1"/>
                </a:solidFill>
                <a:latin typeface="+mj-ea"/>
                <a:ea typeface="+mj-ea"/>
              </a:rPr>
              <a:t>参赛条件</a:t>
            </a:r>
            <a:endParaRPr lang="zh-CN" altLang="en-US" sz="2400" dirty="0">
              <a:solidFill>
                <a:schemeClr val="accent1"/>
              </a:solidFill>
              <a:latin typeface="+mj-ea"/>
              <a:ea typeface="+mj-ea"/>
            </a:endParaRPr>
          </a:p>
        </p:txBody>
      </p:sp>
      <p:sp>
        <p:nvSpPr>
          <p:cNvPr id="31" name="文本框 30"/>
          <p:cNvSpPr txBox="1"/>
          <p:nvPr/>
        </p:nvSpPr>
        <p:spPr>
          <a:xfrm>
            <a:off x="1957704" y="2669576"/>
            <a:ext cx="3639822" cy="1060450"/>
          </a:xfrm>
          <a:prstGeom prst="rect">
            <a:avLst/>
          </a:prstGeom>
          <a:noFill/>
        </p:spPr>
        <p:txBody>
          <a:bodyPr wrap="square" rtlCol="0">
            <a:spAutoFit/>
          </a:bodyPr>
          <a:lstStyle/>
          <a:p>
            <a:pPr>
              <a:lnSpc>
                <a:spcPct val="150000"/>
              </a:lnSpc>
            </a:pPr>
            <a:r>
              <a:rPr lang="zh-CN" altLang="en-US" sz="1400" dirty="0">
                <a:solidFill>
                  <a:schemeClr val="bg1"/>
                </a:solidFill>
                <a:latin typeface="+mn-ea"/>
              </a:rPr>
              <a:t>单击此处输入你的正文，文字是您思想的提炼，为了最终演示发布的良好效果，请尽量言简意赅的阐述观点</a:t>
            </a:r>
            <a:endParaRPr lang="zh-CN" altLang="en-US" sz="1400" dirty="0">
              <a:solidFill>
                <a:schemeClr val="bg1"/>
              </a:solidFill>
              <a:latin typeface="+mn-ea"/>
            </a:endParaRPr>
          </a:p>
        </p:txBody>
      </p:sp>
      <p:sp>
        <p:nvSpPr>
          <p:cNvPr id="32" name="文本框 31"/>
          <p:cNvSpPr txBox="1"/>
          <p:nvPr/>
        </p:nvSpPr>
        <p:spPr>
          <a:xfrm>
            <a:off x="1957704" y="2169993"/>
            <a:ext cx="2366192" cy="553085"/>
          </a:xfrm>
          <a:prstGeom prst="rect">
            <a:avLst/>
          </a:prstGeom>
          <a:noFill/>
        </p:spPr>
        <p:txBody>
          <a:bodyPr wrap="square" rtlCol="0">
            <a:spAutoFit/>
          </a:bodyPr>
          <a:lstStyle/>
          <a:p>
            <a:pPr>
              <a:lnSpc>
                <a:spcPct val="150000"/>
              </a:lnSpc>
            </a:pPr>
            <a:r>
              <a:rPr lang="zh-CN" altLang="en-US" sz="2000" dirty="0">
                <a:solidFill>
                  <a:schemeClr val="bg1"/>
                </a:solidFill>
                <a:latin typeface="+mj-ea"/>
                <a:ea typeface="+mj-ea"/>
              </a:rPr>
              <a:t>输入小标题</a:t>
            </a:r>
            <a:endParaRPr lang="zh-CN" altLang="en-US" sz="2000" dirty="0">
              <a:solidFill>
                <a:schemeClr val="bg1"/>
              </a:solidFill>
              <a:latin typeface="+mj-ea"/>
              <a:ea typeface="+mj-ea"/>
            </a:endParaRPr>
          </a:p>
        </p:txBody>
      </p:sp>
      <p:sp>
        <p:nvSpPr>
          <p:cNvPr id="40" name="文本框 39"/>
          <p:cNvSpPr txBox="1"/>
          <p:nvPr/>
        </p:nvSpPr>
        <p:spPr>
          <a:xfrm>
            <a:off x="6544013" y="2669576"/>
            <a:ext cx="3639822" cy="1060450"/>
          </a:xfrm>
          <a:prstGeom prst="rect">
            <a:avLst/>
          </a:prstGeom>
          <a:noFill/>
        </p:spPr>
        <p:txBody>
          <a:bodyPr wrap="square" rtlCol="0">
            <a:spAutoFit/>
          </a:bodyPr>
          <a:lstStyle/>
          <a:p>
            <a:pPr>
              <a:lnSpc>
                <a:spcPct val="150000"/>
              </a:lnSpc>
            </a:pPr>
            <a:r>
              <a:rPr lang="zh-CN" altLang="en-US" sz="1400" dirty="0">
                <a:solidFill>
                  <a:schemeClr val="bg1"/>
                </a:solidFill>
                <a:latin typeface="+mn-ea"/>
              </a:rPr>
              <a:t>单击此处输入你的正文，文字是您思想的提炼，为了最终演示发布的良好效果，请尽量言简意赅的阐述观点</a:t>
            </a:r>
            <a:endParaRPr lang="zh-CN" altLang="en-US" sz="1400" dirty="0">
              <a:solidFill>
                <a:schemeClr val="bg1"/>
              </a:solidFill>
              <a:latin typeface="+mn-ea"/>
            </a:endParaRPr>
          </a:p>
        </p:txBody>
      </p:sp>
      <p:sp>
        <p:nvSpPr>
          <p:cNvPr id="41" name="文本框 40"/>
          <p:cNvSpPr txBox="1"/>
          <p:nvPr/>
        </p:nvSpPr>
        <p:spPr>
          <a:xfrm>
            <a:off x="6544013" y="2169993"/>
            <a:ext cx="2366192" cy="553085"/>
          </a:xfrm>
          <a:prstGeom prst="rect">
            <a:avLst/>
          </a:prstGeom>
          <a:noFill/>
        </p:spPr>
        <p:txBody>
          <a:bodyPr wrap="square" rtlCol="0">
            <a:spAutoFit/>
          </a:bodyPr>
          <a:lstStyle/>
          <a:p>
            <a:pPr>
              <a:lnSpc>
                <a:spcPct val="150000"/>
              </a:lnSpc>
            </a:pPr>
            <a:r>
              <a:rPr lang="zh-CN" altLang="en-US" sz="2000" dirty="0">
                <a:solidFill>
                  <a:schemeClr val="bg1"/>
                </a:solidFill>
                <a:latin typeface="+mj-ea"/>
                <a:ea typeface="+mj-ea"/>
              </a:rPr>
              <a:t>输入小标题</a:t>
            </a:r>
            <a:endParaRPr lang="zh-CN" altLang="en-US" sz="2000" dirty="0">
              <a:solidFill>
                <a:schemeClr val="bg1"/>
              </a:solidFill>
              <a:latin typeface="+mj-ea"/>
              <a:ea typeface="+mj-ea"/>
            </a:endParaRPr>
          </a:p>
        </p:txBody>
      </p:sp>
      <p:pic>
        <p:nvPicPr>
          <p:cNvPr id="43" name="图片 10" descr="32313538313536313b32313538313537333bb1fdcdb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31853" y="4722942"/>
            <a:ext cx="437973" cy="437973"/>
          </a:xfrm>
          <a:prstGeom prst="rect">
            <a:avLst/>
          </a:prstGeom>
        </p:spPr>
      </p:pic>
      <p:pic>
        <p:nvPicPr>
          <p:cNvPr id="44" name="图片 19" descr="32313538313534373b32313538313533333bbdb1b1ad"/>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8161" y="4722942"/>
            <a:ext cx="437973" cy="437973"/>
          </a:xfrm>
          <a:prstGeom prst="rect">
            <a:avLst/>
          </a:prstGeom>
        </p:spPr>
      </p:pic>
      <p:graphicFrame>
        <p:nvGraphicFramePr>
          <p:cNvPr id="24" name="表格 23"/>
          <p:cNvGraphicFramePr/>
          <p:nvPr>
            <p:custDataLst>
              <p:tags r:id="rId5"/>
            </p:custDataLst>
          </p:nvPr>
        </p:nvGraphicFramePr>
        <p:xfrm>
          <a:off x="955675" y="1201420"/>
          <a:ext cx="10530205" cy="4761230"/>
        </p:xfrm>
        <a:graphic>
          <a:graphicData uri="http://schemas.openxmlformats.org/drawingml/2006/table">
            <a:tbl>
              <a:tblPr firstRow="1" bandRow="1"/>
              <a:tblGrid>
                <a:gridCol w="5699125"/>
                <a:gridCol w="4831080"/>
              </a:tblGrid>
              <a:tr h="508000">
                <a:tc>
                  <a:txBody>
                    <a:bodyPr/>
                    <a:p>
                      <a:pPr indent="0" algn="ctr">
                        <a:lnSpc>
                          <a:spcPct val="120000"/>
                        </a:lnSpc>
                        <a:spcBef>
                          <a:spcPts val="0"/>
                        </a:spcBef>
                        <a:spcAft>
                          <a:spcPts val="0"/>
                        </a:spcAft>
                        <a:buNone/>
                      </a:pPr>
                      <a:r>
                        <a:rPr lang="zh-CN" altLang="en-US" sz="1600" b="1" spc="120">
                          <a:solidFill>
                            <a:srgbClr val="646464"/>
                          </a:solidFill>
                          <a:latin typeface="微软雅黑" panose="020B0503020204020204" charset="-122"/>
                          <a:ea typeface="微软雅黑" panose="020B0503020204020204" charset="-122"/>
                        </a:rPr>
                        <a:t>企业组</a:t>
                      </a:r>
                      <a:endParaRPr lang="zh-CN" altLang="en-US" sz="1600" b="1" spc="12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noFill/>
                  </a:tcPr>
                </a:tc>
                <a:tc>
                  <a:txBody>
                    <a:bodyPr/>
                    <a:p>
                      <a:pPr indent="0" algn="ctr">
                        <a:lnSpc>
                          <a:spcPct val="120000"/>
                        </a:lnSpc>
                        <a:spcBef>
                          <a:spcPts val="0"/>
                        </a:spcBef>
                        <a:spcAft>
                          <a:spcPts val="0"/>
                        </a:spcAft>
                        <a:buNone/>
                      </a:pPr>
                      <a:r>
                        <a:rPr lang="zh-CN" altLang="en-US" sz="1600" b="1" spc="120">
                          <a:solidFill>
                            <a:srgbClr val="646464"/>
                          </a:solidFill>
                          <a:latin typeface="微软雅黑" panose="020B0503020204020204" charset="-122"/>
                          <a:ea typeface="微软雅黑" panose="020B0503020204020204" charset="-122"/>
                        </a:rPr>
                        <a:t>团队组</a:t>
                      </a:r>
                      <a:endParaRPr lang="zh-CN" altLang="en-US" sz="1600" b="1" spc="12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noFill/>
                  </a:tcPr>
                </a:tc>
              </a:tr>
              <a:tr h="4253230">
                <a:tc>
                  <a:txBody>
                    <a:bodyPr/>
                    <a:p>
                      <a:pPr marL="285750" indent="-285750" algn="just">
                        <a:lnSpc>
                          <a:spcPct val="120000"/>
                        </a:lnSpc>
                        <a:spcBef>
                          <a:spcPts val="0"/>
                        </a:spcBef>
                        <a:spcAft>
                          <a:spcPts val="0"/>
                        </a:spcAft>
                        <a:buFont typeface="Wingdings" panose="05000000000000000000" charset="0"/>
                        <a:buChar char="Ø"/>
                      </a:pPr>
                      <a:r>
                        <a:rPr lang="zh-CN" altLang="en-US" sz="1300" b="0" kern="0">
                          <a:latin typeface="微软雅黑" panose="020B0503020204020204" charset="-122"/>
                          <a:ea typeface="微软雅黑" panose="020B0503020204020204" charset="-122"/>
                          <a:cs typeface="微软雅黑" panose="020B0503020204020204" charset="-122"/>
                        </a:rPr>
                        <a:t>1.企业须在河北省行政区域内注册，具有独立法人资格。企业具有创新能力和高成长潜力，拥有知识产权且无产权纠纷，主要从事高新技术产品研发、制造、服务等业务。</a:t>
                      </a:r>
                      <a:endParaRPr lang="zh-CN" altLang="en-US" sz="1300" b="0" kern="0">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r>
                        <a:rPr lang="zh-CN" altLang="en-US" sz="1300" b="0" kern="0">
                          <a:latin typeface="微软雅黑" panose="020B0503020204020204" charset="-122"/>
                          <a:ea typeface="微软雅黑" panose="020B0503020204020204" charset="-122"/>
                          <a:cs typeface="微软雅黑" panose="020B0503020204020204" charset="-122"/>
                        </a:rPr>
                        <a:t>2.企业经营规范、社会信誉良好、无不良记录，且为非上市企业。</a:t>
                      </a:r>
                      <a:endParaRPr lang="zh-CN" altLang="en-US" sz="1300" b="0" kern="0">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r>
                        <a:rPr lang="zh-CN" altLang="en-US" sz="1300" b="0" kern="0">
                          <a:latin typeface="微软雅黑" panose="020B0503020204020204" charset="-122"/>
                          <a:ea typeface="微软雅黑" panose="020B0503020204020204" charset="-122"/>
                          <a:cs typeface="微软雅黑" panose="020B0503020204020204" charset="-122"/>
                        </a:rPr>
                        <a:t>3.企业2023年营业收入不超过2亿元人民币。</a:t>
                      </a:r>
                      <a:endParaRPr lang="zh-CN" altLang="en-US" sz="1300" b="0" kern="0">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r>
                        <a:rPr lang="zh-CN" altLang="en-US" sz="1300" b="0" kern="0">
                          <a:latin typeface="微软雅黑" panose="020B0503020204020204" charset="-122"/>
                          <a:ea typeface="微软雅黑" panose="020B0503020204020204" charset="-122"/>
                          <a:cs typeface="微软雅黑" panose="020B0503020204020204" charset="-122"/>
                        </a:rPr>
                        <a:t>4.企业按照</a:t>
                      </a:r>
                      <a:r>
                        <a:rPr lang="zh-CN" altLang="en-US" sz="1300" b="0" kern="0">
                          <a:solidFill>
                            <a:srgbClr val="FF0000"/>
                          </a:solidFill>
                          <a:latin typeface="微软雅黑" panose="020B0503020204020204" charset="-122"/>
                          <a:ea typeface="微软雅黑" panose="020B0503020204020204" charset="-122"/>
                          <a:cs typeface="微软雅黑" panose="020B0503020204020204" charset="-122"/>
                        </a:rPr>
                        <a:t>初创企业组</a:t>
                      </a:r>
                      <a:r>
                        <a:rPr lang="zh-CN" altLang="en-US" sz="1300" b="0" kern="0">
                          <a:latin typeface="微软雅黑" panose="020B0503020204020204" charset="-122"/>
                          <a:ea typeface="微软雅黑" panose="020B0503020204020204" charset="-122"/>
                          <a:cs typeface="微软雅黑" panose="020B0503020204020204" charset="-122"/>
                        </a:rPr>
                        <a:t>和</a:t>
                      </a:r>
                      <a:r>
                        <a:rPr lang="zh-CN" altLang="en-US" sz="1300" b="0" kern="0">
                          <a:solidFill>
                            <a:srgbClr val="FF0000"/>
                          </a:solidFill>
                          <a:latin typeface="微软雅黑" panose="020B0503020204020204" charset="-122"/>
                          <a:ea typeface="微软雅黑" panose="020B0503020204020204" charset="-122"/>
                          <a:cs typeface="微软雅黑" panose="020B0503020204020204" charset="-122"/>
                        </a:rPr>
                        <a:t>成长企业组</a:t>
                      </a:r>
                      <a:r>
                        <a:rPr lang="zh-CN" altLang="en-US" sz="1300" b="0" kern="0">
                          <a:latin typeface="微软雅黑" panose="020B0503020204020204" charset="-122"/>
                          <a:ea typeface="微软雅黑" panose="020B0503020204020204" charset="-122"/>
                          <a:cs typeface="微软雅黑" panose="020B0503020204020204" charset="-122"/>
                        </a:rPr>
                        <a:t>进行比赛。工商注册日期在2023年1月1日（含）之后的企业参加初创企业组比赛，其他企业参加成长企业组比赛。</a:t>
                      </a:r>
                      <a:endParaRPr lang="zh-CN" altLang="en-US" sz="1300" b="0" kern="0">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r>
                        <a:rPr lang="zh-CN" altLang="en-US" sz="1300" b="0" kern="0">
                          <a:latin typeface="微软雅黑" panose="020B0503020204020204" charset="-122"/>
                          <a:ea typeface="微软雅黑" panose="020B0503020204020204" charset="-122"/>
                          <a:cs typeface="微软雅黑" panose="020B0503020204020204" charset="-122"/>
                        </a:rPr>
                        <a:t>5.往届大赛全国总决赛或全国行业总决赛中获得一、二、三名或一、二、三等奖的企业不参加本届大赛。</a:t>
                      </a:r>
                      <a:endParaRPr lang="zh-CN" altLang="en-US" sz="1300" b="0" kern="0">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r>
                        <a:rPr lang="zh-CN" altLang="en-US" sz="1300" b="0" kern="0">
                          <a:latin typeface="微软雅黑" panose="020B0503020204020204" charset="-122"/>
                          <a:ea typeface="微软雅黑" panose="020B0503020204020204" charset="-122"/>
                          <a:cs typeface="微软雅黑" panose="020B0503020204020204" charset="-122"/>
                        </a:rPr>
                        <a:t>6.往届河北省创新创业大赛晋级决赛的</a:t>
                      </a:r>
                      <a:r>
                        <a:rPr lang="zh-CN" altLang="en-US" sz="1300" b="0" kern="0">
                          <a:solidFill>
                            <a:schemeClr val="tx2">
                              <a:lumMod val="75000"/>
                              <a:lumOff val="25000"/>
                            </a:schemeClr>
                          </a:solidFill>
                          <a:latin typeface="微软雅黑" panose="020B0503020204020204" charset="-122"/>
                          <a:ea typeface="微软雅黑" panose="020B0503020204020204" charset="-122"/>
                          <a:cs typeface="微软雅黑" panose="020B0503020204020204" charset="-122"/>
                        </a:rPr>
                        <a:t>项目</a:t>
                      </a:r>
                      <a:r>
                        <a:rPr lang="zh-CN" altLang="en-US" sz="1300" b="0" kern="0">
                          <a:latin typeface="微软雅黑" panose="020B0503020204020204" charset="-122"/>
                          <a:ea typeface="微软雅黑" panose="020B0503020204020204" charset="-122"/>
                          <a:cs typeface="微软雅黑" panose="020B0503020204020204" charset="-122"/>
                        </a:rPr>
                        <a:t>不参加本届大赛。</a:t>
                      </a:r>
                      <a:r>
                        <a:rPr lang="en-US" altLang="zh-CN" sz="1300" b="1" kern="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300" b="1" kern="0">
                        <a:solidFill>
                          <a:srgbClr val="FF0000"/>
                        </a:solidFill>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endParaRPr lang="en-US" altLang="zh-CN" sz="1300" b="1" kern="0">
                        <a:solidFill>
                          <a:srgbClr val="FF0000"/>
                        </a:solidFill>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endParaRPr lang="en-US" altLang="zh-CN" sz="1300" b="1" kern="0">
                        <a:solidFill>
                          <a:srgbClr val="FF0000"/>
                        </a:solidFill>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endParaRPr lang="en-US" altLang="zh-CN" sz="1300" b="1" kern="0">
                        <a:solidFill>
                          <a:srgbClr val="FF0000"/>
                        </a:solidFill>
                        <a:latin typeface="微软雅黑" panose="020B0503020204020204" charset="-122"/>
                        <a:ea typeface="微软雅黑" panose="020B0503020204020204" charset="-122"/>
                        <a:cs typeface="微软雅黑" panose="020B0503020204020204" charset="-122"/>
                      </a:endParaRPr>
                    </a:p>
                    <a:p>
                      <a:pPr indent="0" algn="just">
                        <a:lnSpc>
                          <a:spcPct val="120000"/>
                        </a:lnSpc>
                        <a:spcBef>
                          <a:spcPts val="0"/>
                        </a:spcBef>
                        <a:spcAft>
                          <a:spcPts val="0"/>
                        </a:spcAft>
                        <a:buFont typeface="Wingdings" panose="05000000000000000000" charset="0"/>
                        <a:buNone/>
                      </a:pPr>
                      <a:r>
                        <a:rPr lang="en-US" altLang="zh-CN" sz="1300" b="0" kern="0">
                          <a:solidFill>
                            <a:srgbClr val="646464"/>
                          </a:solidFill>
                          <a:latin typeface="微软雅黑" panose="020B0503020204020204" charset="-122"/>
                          <a:ea typeface="微软雅黑" panose="020B0503020204020204" charset="-122"/>
                          <a:cs typeface="微软雅黑" panose="020B0503020204020204" charset="-122"/>
                        </a:rPr>
                        <a:t>  </a:t>
                      </a:r>
                      <a:r>
                        <a:rPr lang="zh-CN" altLang="en-US" sz="1300" b="0" kern="0">
                          <a:solidFill>
                            <a:srgbClr val="646464"/>
                          </a:solidFill>
                          <a:latin typeface="微软雅黑" panose="020B0503020204020204" charset="-122"/>
                          <a:ea typeface="微软雅黑" panose="020B0503020204020204" charset="-122"/>
                          <a:cs typeface="微软雅黑" panose="020B0503020204020204" charset="-122"/>
                        </a:rPr>
                        <a:t>报名方式</a:t>
                      </a:r>
                      <a:endParaRPr lang="zh-CN" altLang="en-US" sz="1300" b="0" kern="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marL="285750" indent="-285750" algn="just" fontAlgn="t">
                        <a:lnSpc>
                          <a:spcPct val="120000"/>
                        </a:lnSpc>
                        <a:spcBef>
                          <a:spcPts val="0"/>
                        </a:spcBef>
                        <a:spcAft>
                          <a:spcPts val="0"/>
                        </a:spcAft>
                        <a:buFont typeface="Wingdings" panose="05000000000000000000" charset="0"/>
                        <a:buChar char="Ø"/>
                      </a:pPr>
                      <a:r>
                        <a:rPr lang="zh-CN" altLang="en-US" sz="1300" b="0" kern="0">
                          <a:solidFill>
                            <a:srgbClr val="404040"/>
                          </a:solidFill>
                          <a:latin typeface="微软雅黑" panose="020B0503020204020204" charset="-122"/>
                          <a:ea typeface="微软雅黑" panose="020B0503020204020204" charset="-122"/>
                          <a:cs typeface="微软雅黑" panose="020B0503020204020204" charset="-122"/>
                        </a:rPr>
                        <a:t>1.在大赛报名截止时间之前，尚未在国内注册成立企业的团队（如海外人才、留学回国创业人员、进入创业实施阶段的优秀科技团队、大学生创业团队、创客团队等），参赛人应具有在冀创业意愿，计划赛后在河北注册成立企业或与河北相关产业达成对接合作。</a:t>
                      </a:r>
                      <a:endParaRPr lang="zh-CN" altLang="en-US" sz="1300" b="0" kern="0">
                        <a:solidFill>
                          <a:srgbClr val="404040"/>
                        </a:solidFill>
                        <a:latin typeface="微软雅黑" panose="020B0503020204020204" charset="-122"/>
                        <a:ea typeface="微软雅黑" panose="020B0503020204020204" charset="-122"/>
                        <a:cs typeface="微软雅黑" panose="020B0503020204020204" charset="-122"/>
                      </a:endParaRPr>
                    </a:p>
                    <a:p>
                      <a:pPr marL="285750" indent="-285750" algn="just" fontAlgn="t">
                        <a:lnSpc>
                          <a:spcPct val="120000"/>
                        </a:lnSpc>
                        <a:spcBef>
                          <a:spcPts val="0"/>
                        </a:spcBef>
                        <a:spcAft>
                          <a:spcPts val="0"/>
                        </a:spcAft>
                        <a:buFont typeface="Wingdings" panose="05000000000000000000" charset="0"/>
                        <a:buChar char="Ø"/>
                      </a:pPr>
                      <a:r>
                        <a:rPr lang="zh-CN" altLang="en-US" sz="1300" b="0" kern="0">
                          <a:solidFill>
                            <a:srgbClr val="404040"/>
                          </a:solidFill>
                          <a:latin typeface="微软雅黑" panose="020B0503020204020204" charset="-122"/>
                          <a:ea typeface="微软雅黑" panose="020B0503020204020204" charset="-122"/>
                          <a:cs typeface="微软雅黑" panose="020B0503020204020204" charset="-122"/>
                        </a:rPr>
                        <a:t>2.核心团队成员不少于3人（含）、不超过7人（含），具有良好的身体素质，无科研失信记录。鼓励京津等省外及海外创业人员与河北省内团队合作参赛。</a:t>
                      </a:r>
                      <a:endParaRPr lang="zh-CN" altLang="en-US" sz="1300" b="0" kern="0">
                        <a:solidFill>
                          <a:srgbClr val="404040"/>
                        </a:solidFill>
                        <a:latin typeface="微软雅黑" panose="020B0503020204020204" charset="-122"/>
                        <a:ea typeface="微软雅黑" panose="020B0503020204020204" charset="-122"/>
                        <a:cs typeface="微软雅黑" panose="020B0503020204020204" charset="-122"/>
                      </a:endParaRPr>
                    </a:p>
                    <a:p>
                      <a:pPr marL="285750" indent="-285750" algn="just" fontAlgn="t">
                        <a:lnSpc>
                          <a:spcPct val="120000"/>
                        </a:lnSpc>
                        <a:spcBef>
                          <a:spcPts val="0"/>
                        </a:spcBef>
                        <a:spcAft>
                          <a:spcPts val="0"/>
                        </a:spcAft>
                        <a:buFont typeface="Wingdings" panose="05000000000000000000" charset="0"/>
                        <a:buChar char="Ø"/>
                      </a:pPr>
                      <a:r>
                        <a:rPr lang="zh-CN" altLang="en-US" sz="1300" b="0" kern="0">
                          <a:solidFill>
                            <a:srgbClr val="404040"/>
                          </a:solidFill>
                          <a:latin typeface="微软雅黑" panose="020B0503020204020204" charset="-122"/>
                          <a:ea typeface="微软雅黑" panose="020B0503020204020204" charset="-122"/>
                          <a:cs typeface="微软雅黑" panose="020B0503020204020204" charset="-122"/>
                        </a:rPr>
                        <a:t>3.参赛项目的产品、技术及相关专利归属参赛人员，具有一定的创新性和商业化、市场化潜力，与其它任何企业、团体、个人无产权纠纷。</a:t>
                      </a:r>
                      <a:endParaRPr lang="zh-CN" altLang="en-US" sz="1300" b="0" kern="0">
                        <a:solidFill>
                          <a:srgbClr val="404040"/>
                        </a:solidFill>
                        <a:latin typeface="微软雅黑" panose="020B0503020204020204" charset="-122"/>
                        <a:ea typeface="微软雅黑" panose="020B0503020204020204" charset="-122"/>
                        <a:cs typeface="微软雅黑" panose="020B0503020204020204" charset="-122"/>
                      </a:endParaRPr>
                    </a:p>
                    <a:p>
                      <a:pPr marL="285750" indent="-285750" algn="just" fontAlgn="t">
                        <a:lnSpc>
                          <a:spcPct val="120000"/>
                        </a:lnSpc>
                        <a:spcBef>
                          <a:spcPts val="0"/>
                        </a:spcBef>
                        <a:spcAft>
                          <a:spcPts val="0"/>
                        </a:spcAft>
                        <a:buFont typeface="Wingdings" panose="05000000000000000000" charset="0"/>
                        <a:buChar char="Ø"/>
                      </a:pPr>
                      <a:r>
                        <a:rPr lang="zh-CN" altLang="en-US" sz="1300" b="1" ker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4.省外和国际项目单独进行比赛，</a:t>
                      </a:r>
                      <a:r>
                        <a:rPr lang="zh-CN" altLang="en-US" sz="1300" b="0" ker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其中团队负责人为外籍人员的，参加国际组比赛；负责人为省外人员的参加省外组比赛。</a:t>
                      </a:r>
                      <a:endParaRPr lang="zh-CN" altLang="en-US" sz="1300" b="0" ker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indent="0" algn="just" fontAlgn="t">
                        <a:lnSpc>
                          <a:spcPct val="120000"/>
                        </a:lnSpc>
                        <a:spcBef>
                          <a:spcPts val="0"/>
                        </a:spcBef>
                        <a:spcAft>
                          <a:spcPts val="0"/>
                        </a:spcAft>
                        <a:buFont typeface="Wingdings" panose="05000000000000000000" charset="0"/>
                        <a:buNone/>
                      </a:pPr>
                      <a:endParaRPr lang="zh-CN" altLang="en-US" sz="1300" b="1" kern="0">
                        <a:solidFill>
                          <a:schemeClr val="accent1"/>
                        </a:solidFill>
                        <a:latin typeface="微软雅黑" panose="020B0503020204020204" charset="-122"/>
                        <a:ea typeface="微软雅黑" panose="020B0503020204020204" charset="-122"/>
                        <a:cs typeface="微软雅黑" panose="020B0503020204020204" charset="-122"/>
                      </a:endParaRPr>
                    </a:p>
                    <a:p>
                      <a:pPr indent="0" algn="just" fontAlgn="t">
                        <a:lnSpc>
                          <a:spcPct val="120000"/>
                        </a:lnSpc>
                        <a:spcBef>
                          <a:spcPts val="0"/>
                        </a:spcBef>
                        <a:spcAft>
                          <a:spcPts val="0"/>
                        </a:spcAft>
                        <a:buFont typeface="Wingdings" panose="05000000000000000000" charset="0"/>
                        <a:buNone/>
                      </a:pPr>
                      <a:endParaRPr lang="zh-CN" altLang="en-US" sz="1300" b="1" kern="0">
                        <a:solidFill>
                          <a:schemeClr val="accent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bl>
          </a:graphicData>
        </a:graphic>
      </p:graphicFrame>
      <p:pic>
        <p:nvPicPr>
          <p:cNvPr id="3" name="图片 2" descr="箭头">
            <a:hlinkClick r:id="rId6" action="ppaction://hlinksldjump"/>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28680" y="6200140"/>
            <a:ext cx="457200" cy="457200"/>
          </a:xfrm>
          <a:prstGeom prst="rect">
            <a:avLst/>
          </a:prstGeom>
        </p:spPr>
      </p:pic>
      <p:sp>
        <p:nvSpPr>
          <p:cNvPr id="2" name="右箭头 1">
            <a:hlinkClick r:id="rId9" tooltip="" action="ppaction://hlinksldjump"/>
          </p:cNvPr>
          <p:cNvSpPr/>
          <p:nvPr/>
        </p:nvSpPr>
        <p:spPr>
          <a:xfrm>
            <a:off x="1957705" y="5400040"/>
            <a:ext cx="422275" cy="16573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66335" y="574040"/>
            <a:ext cx="2402205" cy="425450"/>
          </a:xfrm>
          <a:prstGeom prst="rect">
            <a:avLst/>
          </a:prstGeom>
          <a:noFill/>
        </p:spPr>
        <p:txBody>
          <a:bodyPr wrap="square" rtlCol="0">
            <a:noAutofit/>
          </a:bodyPr>
          <a:lstStyle/>
          <a:p>
            <a:pPr algn="ctr"/>
            <a:r>
              <a:rPr lang="zh-CN" altLang="en-US" sz="2400" dirty="0">
                <a:solidFill>
                  <a:schemeClr val="accent1"/>
                </a:solidFill>
                <a:latin typeface="+mj-ea"/>
                <a:ea typeface="+mj-ea"/>
              </a:rPr>
              <a:t>参赛报名</a:t>
            </a:r>
            <a:endParaRPr lang="zh-CN" altLang="en-US" sz="2400" dirty="0">
              <a:solidFill>
                <a:schemeClr val="accent1"/>
              </a:solidFill>
              <a:latin typeface="+mj-ea"/>
              <a:ea typeface="+mj-ea"/>
            </a:endParaRPr>
          </a:p>
        </p:txBody>
      </p:sp>
      <p:sp>
        <p:nvSpPr>
          <p:cNvPr id="31" name="文本框 30"/>
          <p:cNvSpPr txBox="1"/>
          <p:nvPr/>
        </p:nvSpPr>
        <p:spPr>
          <a:xfrm>
            <a:off x="1957704" y="2669576"/>
            <a:ext cx="3639822" cy="1060450"/>
          </a:xfrm>
          <a:prstGeom prst="rect">
            <a:avLst/>
          </a:prstGeom>
          <a:noFill/>
        </p:spPr>
        <p:txBody>
          <a:bodyPr wrap="square" rtlCol="0">
            <a:spAutoFit/>
          </a:bodyPr>
          <a:lstStyle/>
          <a:p>
            <a:pPr>
              <a:lnSpc>
                <a:spcPct val="150000"/>
              </a:lnSpc>
            </a:pPr>
            <a:r>
              <a:rPr lang="zh-CN" altLang="en-US" sz="1400" dirty="0">
                <a:solidFill>
                  <a:schemeClr val="bg1"/>
                </a:solidFill>
                <a:latin typeface="+mn-ea"/>
              </a:rPr>
              <a:t>单击此处输入你的正文，文字是您思想的提炼，为了最终演示发布的良好效果，请尽量言简意赅的阐述观点</a:t>
            </a:r>
            <a:endParaRPr lang="zh-CN" altLang="en-US" sz="1400" dirty="0">
              <a:solidFill>
                <a:schemeClr val="bg1"/>
              </a:solidFill>
              <a:latin typeface="+mn-ea"/>
            </a:endParaRPr>
          </a:p>
        </p:txBody>
      </p:sp>
      <p:sp>
        <p:nvSpPr>
          <p:cNvPr id="32" name="文本框 31"/>
          <p:cNvSpPr txBox="1"/>
          <p:nvPr/>
        </p:nvSpPr>
        <p:spPr>
          <a:xfrm>
            <a:off x="1957704" y="2169993"/>
            <a:ext cx="2366192" cy="553085"/>
          </a:xfrm>
          <a:prstGeom prst="rect">
            <a:avLst/>
          </a:prstGeom>
          <a:noFill/>
        </p:spPr>
        <p:txBody>
          <a:bodyPr wrap="square" rtlCol="0">
            <a:spAutoFit/>
          </a:bodyPr>
          <a:lstStyle/>
          <a:p>
            <a:pPr>
              <a:lnSpc>
                <a:spcPct val="150000"/>
              </a:lnSpc>
            </a:pPr>
            <a:r>
              <a:rPr lang="zh-CN" altLang="en-US" sz="2000" dirty="0">
                <a:solidFill>
                  <a:schemeClr val="bg1"/>
                </a:solidFill>
                <a:latin typeface="+mj-ea"/>
                <a:ea typeface="+mj-ea"/>
              </a:rPr>
              <a:t>输入小标题</a:t>
            </a:r>
            <a:endParaRPr lang="zh-CN" altLang="en-US" sz="2000" dirty="0">
              <a:solidFill>
                <a:schemeClr val="bg1"/>
              </a:solidFill>
              <a:latin typeface="+mj-ea"/>
              <a:ea typeface="+mj-ea"/>
            </a:endParaRPr>
          </a:p>
        </p:txBody>
      </p:sp>
      <p:sp>
        <p:nvSpPr>
          <p:cNvPr id="40" name="文本框 39"/>
          <p:cNvSpPr txBox="1"/>
          <p:nvPr/>
        </p:nvSpPr>
        <p:spPr>
          <a:xfrm>
            <a:off x="6544013" y="2669576"/>
            <a:ext cx="3639822" cy="1060450"/>
          </a:xfrm>
          <a:prstGeom prst="rect">
            <a:avLst/>
          </a:prstGeom>
          <a:noFill/>
        </p:spPr>
        <p:txBody>
          <a:bodyPr wrap="square" rtlCol="0">
            <a:spAutoFit/>
          </a:bodyPr>
          <a:lstStyle/>
          <a:p>
            <a:pPr>
              <a:lnSpc>
                <a:spcPct val="150000"/>
              </a:lnSpc>
            </a:pPr>
            <a:r>
              <a:rPr lang="zh-CN" altLang="en-US" sz="1400" dirty="0">
                <a:solidFill>
                  <a:schemeClr val="bg1"/>
                </a:solidFill>
                <a:latin typeface="+mn-ea"/>
              </a:rPr>
              <a:t>单击此处输入你的正文，文字是您思想的提炼，为了最终演示发布的良好效果，请尽量言简意赅的阐述观点</a:t>
            </a:r>
            <a:endParaRPr lang="zh-CN" altLang="en-US" sz="1400" dirty="0">
              <a:solidFill>
                <a:schemeClr val="bg1"/>
              </a:solidFill>
              <a:latin typeface="+mn-ea"/>
            </a:endParaRPr>
          </a:p>
        </p:txBody>
      </p:sp>
      <p:sp>
        <p:nvSpPr>
          <p:cNvPr id="41" name="文本框 40"/>
          <p:cNvSpPr txBox="1"/>
          <p:nvPr/>
        </p:nvSpPr>
        <p:spPr>
          <a:xfrm>
            <a:off x="6544013" y="2169993"/>
            <a:ext cx="2366192" cy="553085"/>
          </a:xfrm>
          <a:prstGeom prst="rect">
            <a:avLst/>
          </a:prstGeom>
          <a:noFill/>
        </p:spPr>
        <p:txBody>
          <a:bodyPr wrap="square" rtlCol="0">
            <a:spAutoFit/>
          </a:bodyPr>
          <a:lstStyle/>
          <a:p>
            <a:pPr>
              <a:lnSpc>
                <a:spcPct val="150000"/>
              </a:lnSpc>
            </a:pPr>
            <a:r>
              <a:rPr lang="zh-CN" altLang="en-US" sz="2000" dirty="0">
                <a:solidFill>
                  <a:schemeClr val="bg1"/>
                </a:solidFill>
                <a:latin typeface="+mj-ea"/>
                <a:ea typeface="+mj-ea"/>
              </a:rPr>
              <a:t>输入小标题</a:t>
            </a:r>
            <a:endParaRPr lang="zh-CN" altLang="en-US" sz="2000" dirty="0">
              <a:solidFill>
                <a:schemeClr val="bg1"/>
              </a:solidFill>
              <a:latin typeface="+mj-ea"/>
              <a:ea typeface="+mj-ea"/>
            </a:endParaRPr>
          </a:p>
        </p:txBody>
      </p:sp>
      <p:pic>
        <p:nvPicPr>
          <p:cNvPr id="43" name="图片 10" descr="32313538313536313b32313538313537333bb1fdcdb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31853" y="4722942"/>
            <a:ext cx="437973" cy="437973"/>
          </a:xfrm>
          <a:prstGeom prst="rect">
            <a:avLst/>
          </a:prstGeom>
        </p:spPr>
      </p:pic>
      <p:pic>
        <p:nvPicPr>
          <p:cNvPr id="44" name="图片 19" descr="32313538313534373b32313538313533333bbdb1b1ad"/>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8161" y="4722942"/>
            <a:ext cx="437973" cy="437973"/>
          </a:xfrm>
          <a:prstGeom prst="rect">
            <a:avLst/>
          </a:prstGeom>
        </p:spPr>
      </p:pic>
      <p:graphicFrame>
        <p:nvGraphicFramePr>
          <p:cNvPr id="24" name="表格 23"/>
          <p:cNvGraphicFramePr/>
          <p:nvPr>
            <p:custDataLst>
              <p:tags r:id="rId5"/>
            </p:custDataLst>
          </p:nvPr>
        </p:nvGraphicFramePr>
        <p:xfrm>
          <a:off x="955675" y="1201420"/>
          <a:ext cx="10530205" cy="4472940"/>
        </p:xfrm>
        <a:graphic>
          <a:graphicData uri="http://schemas.openxmlformats.org/drawingml/2006/table">
            <a:tbl>
              <a:tblPr firstRow="1" bandRow="1"/>
              <a:tblGrid>
                <a:gridCol w="5699125"/>
                <a:gridCol w="4831080"/>
              </a:tblGrid>
              <a:tr h="508000">
                <a:tc>
                  <a:txBody>
                    <a:bodyPr/>
                    <a:p>
                      <a:pPr indent="0" algn="ctr">
                        <a:lnSpc>
                          <a:spcPct val="120000"/>
                        </a:lnSpc>
                        <a:spcBef>
                          <a:spcPts val="0"/>
                        </a:spcBef>
                        <a:spcAft>
                          <a:spcPts val="0"/>
                        </a:spcAft>
                        <a:buNone/>
                      </a:pPr>
                      <a:r>
                        <a:rPr lang="zh-CN" altLang="en-US" sz="1600" b="1" spc="120">
                          <a:solidFill>
                            <a:srgbClr val="646464"/>
                          </a:solidFill>
                          <a:latin typeface="微软雅黑" panose="020B0503020204020204" charset="-122"/>
                          <a:ea typeface="微软雅黑" panose="020B0503020204020204" charset="-122"/>
                        </a:rPr>
                        <a:t>报名方式</a:t>
                      </a:r>
                      <a:endParaRPr lang="zh-CN" altLang="en-US" sz="1600" b="1" spc="12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noFill/>
                  </a:tcPr>
                </a:tc>
                <a:tc>
                  <a:txBody>
                    <a:bodyPr/>
                    <a:p>
                      <a:pPr indent="0" algn="ctr">
                        <a:lnSpc>
                          <a:spcPct val="120000"/>
                        </a:lnSpc>
                        <a:spcBef>
                          <a:spcPts val="0"/>
                        </a:spcBef>
                        <a:spcAft>
                          <a:spcPts val="0"/>
                        </a:spcAft>
                        <a:buNone/>
                      </a:pPr>
                      <a:r>
                        <a:rPr lang="zh-CN" altLang="en-US" sz="1600" b="1" spc="120">
                          <a:solidFill>
                            <a:srgbClr val="646464"/>
                          </a:solidFill>
                          <a:latin typeface="微软雅黑" panose="020B0503020204020204" charset="-122"/>
                          <a:ea typeface="微软雅黑" panose="020B0503020204020204" charset="-122"/>
                        </a:rPr>
                        <a:t>注意事项</a:t>
                      </a:r>
                      <a:endParaRPr lang="zh-CN" altLang="en-US" sz="1600" b="1" spc="12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noFill/>
                  </a:tcPr>
                </a:tc>
              </a:tr>
              <a:tr h="3964940">
                <a:tc>
                  <a:txBody>
                    <a:bodyPr/>
                    <a:p>
                      <a:pPr marL="285750" indent="-285750" algn="just" fontAlgn="auto" latinLnBrk="1">
                        <a:lnSpc>
                          <a:spcPct val="120000"/>
                        </a:lnSpc>
                        <a:spcBef>
                          <a:spcPts val="0"/>
                        </a:spcBef>
                        <a:spcAft>
                          <a:spcPts val="0"/>
                        </a:spcAft>
                        <a:buFont typeface="Wingdings" panose="05000000000000000000" charset="0"/>
                        <a:buChar char="Ø"/>
                      </a:pPr>
                      <a:r>
                        <a:rPr lang="zh-CN" altLang="en-US" sz="1300" b="0" kern="0">
                          <a:latin typeface="微软雅黑" panose="020B0503020204020204" charset="-122"/>
                          <a:ea typeface="微软雅黑" panose="020B0503020204020204" charset="-122"/>
                          <a:cs typeface="微软雅黑" panose="020B0503020204020204" charset="-122"/>
                        </a:rPr>
                        <a:t>自评符合参赛条件的企业和团队自愿登录大赛官方网站进行统一注册报名。企业</a:t>
                      </a:r>
                      <a:r>
                        <a:rPr lang="zh-CN" altLang="en-US" sz="1300" kern="0">
                          <a:latin typeface="微软雅黑" panose="020B0503020204020204" charset="-122"/>
                          <a:ea typeface="微软雅黑" panose="020B0503020204020204" charset="-122"/>
                          <a:cs typeface="微软雅黑" panose="020B0503020204020204" charset="-122"/>
                          <a:sym typeface="+mn-ea"/>
                        </a:rPr>
                        <a:t>登录</a:t>
                      </a:r>
                      <a:r>
                        <a:rPr lang="zh-CN" altLang="en-US" sz="1300" b="0" kern="0">
                          <a:latin typeface="微软雅黑" panose="020B0503020204020204" charset="-122"/>
                          <a:ea typeface="微软雅黑" panose="020B0503020204020204" charset="-122"/>
                          <a:cs typeface="微软雅黑" panose="020B0503020204020204" charset="-122"/>
                        </a:rPr>
                        <a:t>：</a:t>
                      </a:r>
                      <a:r>
                        <a:rPr lang="zh-CN" altLang="en-US" sz="1000" b="0" kern="0">
                          <a:solidFill>
                            <a:srgbClr val="FF0000"/>
                          </a:solidFill>
                          <a:latin typeface="微软雅黑" panose="020B0503020204020204" charset="-122"/>
                          <a:ea typeface="微软雅黑" panose="020B0503020204020204" charset="-122"/>
                          <a:cs typeface="微软雅黑" panose="020B0503020204020204" charset="-122"/>
                        </a:rPr>
                        <a:t>www.cxcyds.com</a:t>
                      </a:r>
                      <a:r>
                        <a:rPr lang="zh-CN" altLang="en-US" sz="1300" b="0" kern="0">
                          <a:latin typeface="微软雅黑" panose="020B0503020204020204" charset="-122"/>
                          <a:ea typeface="微软雅黑" panose="020B0503020204020204" charset="-122"/>
                          <a:cs typeface="微软雅黑" panose="020B0503020204020204" charset="-122"/>
                        </a:rPr>
                        <a:t>，团队</a:t>
                      </a:r>
                      <a:r>
                        <a:rPr lang="zh-CN" altLang="en-US" sz="1300" kern="0">
                          <a:latin typeface="微软雅黑" panose="020B0503020204020204" charset="-122"/>
                          <a:ea typeface="微软雅黑" panose="020B0503020204020204" charset="-122"/>
                          <a:cs typeface="微软雅黑" panose="020B0503020204020204" charset="-122"/>
                          <a:sym typeface="+mn-ea"/>
                        </a:rPr>
                        <a:t>登录</a:t>
                      </a:r>
                      <a:r>
                        <a:rPr lang="zh-CN" altLang="en-US" sz="1300" b="0" kern="0">
                          <a:latin typeface="微软雅黑" panose="020B0503020204020204" charset="-122"/>
                          <a:ea typeface="微软雅黑" panose="020B0503020204020204" charset="-122"/>
                          <a:cs typeface="微软雅黑" panose="020B0503020204020204" charset="-122"/>
                        </a:rPr>
                        <a:t>：</a:t>
                      </a:r>
                      <a:r>
                        <a:rPr lang="zh-CN" altLang="en-US" sz="1000" b="0" kern="0">
                          <a:solidFill>
                            <a:srgbClr val="FF0000"/>
                          </a:solidFill>
                          <a:latin typeface="微软雅黑" panose="020B0503020204020204" charset="-122"/>
                          <a:ea typeface="微软雅黑" panose="020B0503020204020204" charset="-122"/>
                          <a:cs typeface="微软雅黑" panose="020B0503020204020204" charset="-122"/>
                        </a:rPr>
                        <a:t>www.hbscxcyds.com</a:t>
                      </a:r>
                      <a:r>
                        <a:rPr lang="zh-CN" altLang="en-US" sz="1300" b="0" kern="0">
                          <a:latin typeface="微软雅黑" panose="020B0503020204020204" charset="-122"/>
                          <a:ea typeface="微软雅黑" panose="020B0503020204020204" charset="-122"/>
                          <a:cs typeface="微软雅黑" panose="020B0503020204020204" charset="-122"/>
                        </a:rPr>
                        <a:t>。大赛官网是报名参赛的唯一渠道，其他报名渠道均无效。参赛企业和团队应提交完整报名材料，并对所填信息的准确性和真实性负责，如在申报材料、比赛过程中出现弄虚作假行为，一经发现，将取消比赛资格、撤销所有奖项及奖励，并记入大赛黑名单。</a:t>
                      </a:r>
                      <a:endParaRPr lang="zh-CN" altLang="en-US" sz="1300" b="0" kern="0">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r>
                        <a:rPr lang="zh-CN" altLang="en-US" sz="1300" b="0" kern="0">
                          <a:latin typeface="微软雅黑" panose="020B0503020204020204" charset="-122"/>
                          <a:ea typeface="微软雅黑" panose="020B0503020204020204" charset="-122"/>
                          <a:cs typeface="微软雅黑" panose="020B0503020204020204" charset="-122"/>
                        </a:rPr>
                        <a:t>参赛项目按照新一代信息技术、生物医药、高端装备制造、新材料、新能源、新能源汽车、节能环保等领域进行申报，项目内容不涉密。</a:t>
                      </a:r>
                      <a:endParaRPr lang="zh-CN" altLang="en-US" sz="1300" b="0" kern="0">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endParaRPr lang="zh-CN" altLang="en-US" sz="1300" b="0" kern="0">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r>
                        <a:rPr lang="zh-CN" altLang="en-US" sz="1300" b="0" kern="0">
                          <a:latin typeface="微软雅黑" panose="020B0503020204020204" charset="-122"/>
                          <a:ea typeface="微软雅黑" panose="020B0503020204020204" charset="-122"/>
                          <a:cs typeface="微软雅黑" panose="020B0503020204020204" charset="-122"/>
                        </a:rPr>
                        <a:t>企业</a:t>
                      </a:r>
                      <a:r>
                        <a:rPr lang="zh-CN" altLang="en-US" sz="1300" b="1" kern="0">
                          <a:latin typeface="微软雅黑" panose="020B0503020204020204" charset="-122"/>
                          <a:ea typeface="微软雅黑" panose="020B0503020204020204" charset="-122"/>
                          <a:cs typeface="微软雅黑" panose="020B0503020204020204" charset="-122"/>
                        </a:rPr>
                        <a:t>注册截止时间</a:t>
                      </a:r>
                      <a:r>
                        <a:rPr lang="zh-CN" altLang="en-US" sz="1300" b="0" kern="0">
                          <a:latin typeface="微软雅黑" panose="020B0503020204020204" charset="-122"/>
                          <a:ea typeface="微软雅黑" panose="020B0503020204020204" charset="-122"/>
                          <a:cs typeface="微软雅黑" panose="020B0503020204020204" charset="-122"/>
                        </a:rPr>
                        <a:t>：</a:t>
                      </a:r>
                      <a:r>
                        <a:rPr lang="en-US" altLang="zh-CN" sz="1300" b="0" kern="0">
                          <a:solidFill>
                            <a:srgbClr val="FF0000"/>
                          </a:solidFill>
                          <a:latin typeface="微软雅黑" panose="020B0503020204020204" charset="-122"/>
                          <a:ea typeface="微软雅黑" panose="020B0503020204020204" charset="-122"/>
                          <a:cs typeface="微软雅黑" panose="020B0503020204020204" charset="-122"/>
                        </a:rPr>
                        <a:t>7</a:t>
                      </a:r>
                      <a:r>
                        <a:rPr lang="zh-CN" altLang="en-US" sz="1300" b="0" kern="0">
                          <a:solidFill>
                            <a:srgbClr val="FF0000"/>
                          </a:solidFill>
                          <a:latin typeface="微软雅黑" panose="020B0503020204020204" charset="-122"/>
                          <a:ea typeface="微软雅黑" panose="020B0503020204020204" charset="-122"/>
                          <a:cs typeface="微软雅黑" panose="020B0503020204020204" charset="-122"/>
                        </a:rPr>
                        <a:t>月1</a:t>
                      </a:r>
                      <a:r>
                        <a:rPr lang="en-US" altLang="zh-CN" sz="1300" b="0" kern="0">
                          <a:solidFill>
                            <a:srgbClr val="FF0000"/>
                          </a:solidFill>
                          <a:latin typeface="微软雅黑" panose="020B0503020204020204" charset="-122"/>
                          <a:ea typeface="微软雅黑" panose="020B0503020204020204" charset="-122"/>
                          <a:cs typeface="微软雅黑" panose="020B0503020204020204" charset="-122"/>
                        </a:rPr>
                        <a:t>5</a:t>
                      </a:r>
                      <a:r>
                        <a:rPr lang="zh-CN" altLang="en-US" sz="1300" b="0" kern="0">
                          <a:solidFill>
                            <a:srgbClr val="FF0000"/>
                          </a:solidFill>
                          <a:latin typeface="微软雅黑" panose="020B0503020204020204" charset="-122"/>
                          <a:ea typeface="微软雅黑" panose="020B0503020204020204" charset="-122"/>
                          <a:cs typeface="微软雅黑" panose="020B0503020204020204" charset="-122"/>
                        </a:rPr>
                        <a:t>日</a:t>
                      </a:r>
                      <a:endParaRPr lang="zh-CN" altLang="en-US" sz="1300" b="0" kern="0">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r>
                        <a:rPr lang="zh-CN" altLang="en-US" sz="1300" b="0" kern="0">
                          <a:latin typeface="微软雅黑" panose="020B0503020204020204" charset="-122"/>
                          <a:ea typeface="微软雅黑" panose="020B0503020204020204" charset="-122"/>
                          <a:cs typeface="微软雅黑" panose="020B0503020204020204" charset="-122"/>
                        </a:rPr>
                        <a:t>企业和团队报名截止时间：</a:t>
                      </a:r>
                      <a:r>
                        <a:rPr lang="en-US" altLang="zh-CN" sz="1300" b="0" kern="0">
                          <a:solidFill>
                            <a:srgbClr val="FF0000"/>
                          </a:solidFill>
                          <a:latin typeface="微软雅黑" panose="020B0503020204020204" charset="-122"/>
                          <a:ea typeface="微软雅黑" panose="020B0503020204020204" charset="-122"/>
                          <a:cs typeface="微软雅黑" panose="020B0503020204020204" charset="-122"/>
                        </a:rPr>
                        <a:t>7</a:t>
                      </a:r>
                      <a:r>
                        <a:rPr lang="zh-CN" altLang="en-US" sz="1300" b="0" kern="0">
                          <a:solidFill>
                            <a:srgbClr val="FF0000"/>
                          </a:solidFill>
                          <a:latin typeface="微软雅黑" panose="020B0503020204020204" charset="-122"/>
                          <a:ea typeface="微软雅黑" panose="020B0503020204020204" charset="-122"/>
                          <a:cs typeface="微软雅黑" panose="020B0503020204020204" charset="-122"/>
                        </a:rPr>
                        <a:t>月2</a:t>
                      </a:r>
                      <a:r>
                        <a:rPr lang="en-US" altLang="zh-CN" sz="1300" b="0" kern="0">
                          <a:solidFill>
                            <a:srgbClr val="FF0000"/>
                          </a:solidFill>
                          <a:latin typeface="微软雅黑" panose="020B0503020204020204" charset="-122"/>
                          <a:ea typeface="微软雅黑" panose="020B0503020204020204" charset="-122"/>
                          <a:cs typeface="微软雅黑" panose="020B0503020204020204" charset="-122"/>
                        </a:rPr>
                        <a:t>0</a:t>
                      </a:r>
                      <a:r>
                        <a:rPr lang="zh-CN" altLang="en-US" sz="1300" b="0" kern="0">
                          <a:solidFill>
                            <a:srgbClr val="FF0000"/>
                          </a:solidFill>
                          <a:latin typeface="微软雅黑" panose="020B0503020204020204" charset="-122"/>
                          <a:ea typeface="微软雅黑" panose="020B0503020204020204" charset="-122"/>
                          <a:cs typeface="微软雅黑" panose="020B0503020204020204" charset="-122"/>
                        </a:rPr>
                        <a:t>日</a:t>
                      </a:r>
                      <a:endParaRPr lang="zh-CN" altLang="en-US" sz="1300" b="0" kern="0">
                        <a:solidFill>
                          <a:schemeClr val="accent1">
                            <a:lumMod val="40000"/>
                            <a:lumOff val="60000"/>
                          </a:schemeClr>
                        </a:solidFill>
                        <a:latin typeface="微软雅黑" panose="020B0503020204020204" charset="-122"/>
                        <a:ea typeface="微软雅黑" panose="020B0503020204020204" charset="-122"/>
                        <a:cs typeface="微软雅黑" panose="020B0503020204020204" charset="-122"/>
                      </a:endParaRPr>
                    </a:p>
                    <a:p>
                      <a:pPr marL="285750" indent="-285750" algn="just">
                        <a:lnSpc>
                          <a:spcPct val="120000"/>
                        </a:lnSpc>
                        <a:spcBef>
                          <a:spcPts val="0"/>
                        </a:spcBef>
                        <a:spcAft>
                          <a:spcPts val="0"/>
                        </a:spcAft>
                        <a:buFont typeface="Wingdings" panose="05000000000000000000" charset="0"/>
                        <a:buChar char="Ø"/>
                      </a:pPr>
                      <a:r>
                        <a:rPr lang="zh-CN" altLang="en-US" sz="1300" b="0" kern="0">
                          <a:solidFill>
                            <a:srgbClr val="646464"/>
                          </a:solidFill>
                          <a:latin typeface="微软雅黑" panose="020B0503020204020204" charset="-122"/>
                          <a:ea typeface="微软雅黑" panose="020B0503020204020204" charset="-122"/>
                          <a:cs typeface="微软雅黑" panose="020B0503020204020204" charset="-122"/>
                        </a:rPr>
                        <a:t>参赛资格确认截止时间：</a:t>
                      </a:r>
                      <a:r>
                        <a:rPr lang="en-US" altLang="zh-CN" sz="1300" b="0" kern="0">
                          <a:solidFill>
                            <a:srgbClr val="FF0000"/>
                          </a:solidFill>
                          <a:latin typeface="微软雅黑" panose="020B0503020204020204" charset="-122"/>
                          <a:ea typeface="微软雅黑" panose="020B0503020204020204" charset="-122"/>
                          <a:cs typeface="微软雅黑" panose="020B0503020204020204" charset="-122"/>
                        </a:rPr>
                        <a:t>7</a:t>
                      </a:r>
                      <a:r>
                        <a:rPr lang="zh-CN" altLang="en-US" sz="1300" b="0" kern="0">
                          <a:solidFill>
                            <a:srgbClr val="FF0000"/>
                          </a:solidFill>
                          <a:latin typeface="微软雅黑" panose="020B0503020204020204" charset="-122"/>
                          <a:ea typeface="微软雅黑" panose="020B0503020204020204" charset="-122"/>
                          <a:cs typeface="微软雅黑" panose="020B0503020204020204" charset="-122"/>
                        </a:rPr>
                        <a:t>月</a:t>
                      </a:r>
                      <a:r>
                        <a:rPr lang="en-US" altLang="zh-CN" sz="1300" b="0" kern="0">
                          <a:solidFill>
                            <a:srgbClr val="FF0000"/>
                          </a:solidFill>
                          <a:latin typeface="微软雅黑" panose="020B0503020204020204" charset="-122"/>
                          <a:ea typeface="微软雅黑" panose="020B0503020204020204" charset="-122"/>
                          <a:cs typeface="微软雅黑" panose="020B0503020204020204" charset="-122"/>
                        </a:rPr>
                        <a:t>2</a:t>
                      </a:r>
                      <a:r>
                        <a:rPr lang="zh-CN" altLang="en-US" sz="1300" b="0" kern="0">
                          <a:solidFill>
                            <a:srgbClr val="FF0000"/>
                          </a:solidFill>
                          <a:latin typeface="微软雅黑" panose="020B0503020204020204" charset="-122"/>
                          <a:ea typeface="微软雅黑" panose="020B0503020204020204" charset="-122"/>
                          <a:cs typeface="微软雅黑" panose="020B0503020204020204" charset="-122"/>
                        </a:rPr>
                        <a:t>0日</a:t>
                      </a:r>
                      <a:endParaRPr lang="zh-CN" altLang="en-US" sz="1300" b="0" kern="0">
                        <a:solidFill>
                          <a:srgbClr val="FF0000"/>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marL="285750" indent="-285750" algn="just" fontAlgn="t">
                        <a:lnSpc>
                          <a:spcPct val="120000"/>
                        </a:lnSpc>
                        <a:spcBef>
                          <a:spcPts val="0"/>
                        </a:spcBef>
                        <a:spcAft>
                          <a:spcPts val="0"/>
                        </a:spcAft>
                        <a:buFont typeface="Wingdings" panose="05000000000000000000" charset="0"/>
                        <a:buChar char="Ø"/>
                      </a:pPr>
                      <a:r>
                        <a:rPr lang="zh-CN" altLang="en-US" sz="1200" b="0" kern="0">
                          <a:solidFill>
                            <a:srgbClr val="404040"/>
                          </a:solidFill>
                          <a:latin typeface="微软雅黑" panose="020B0503020204020204" charset="-122"/>
                          <a:ea typeface="微软雅黑" panose="020B0503020204020204" charset="-122"/>
                          <a:cs typeface="微软雅黑" panose="020B0503020204020204" charset="-122"/>
                        </a:rPr>
                        <a:t>1.一个项目只能由一个参赛主体注册参赛</a:t>
                      </a:r>
                      <a:endParaRPr lang="zh-CN" altLang="en-US" sz="1200" b="0" kern="0">
                        <a:solidFill>
                          <a:srgbClr val="404040"/>
                        </a:solidFill>
                        <a:latin typeface="微软雅黑" panose="020B0503020204020204" charset="-122"/>
                        <a:ea typeface="微软雅黑" panose="020B0503020204020204" charset="-122"/>
                        <a:cs typeface="微软雅黑" panose="020B0503020204020204" charset="-122"/>
                      </a:endParaRPr>
                    </a:p>
                    <a:p>
                      <a:pPr marL="285750" indent="-285750" algn="just" fontAlgn="t">
                        <a:lnSpc>
                          <a:spcPct val="120000"/>
                        </a:lnSpc>
                        <a:spcBef>
                          <a:spcPts val="0"/>
                        </a:spcBef>
                        <a:spcAft>
                          <a:spcPts val="0"/>
                        </a:spcAft>
                        <a:buFont typeface="Wingdings" panose="05000000000000000000" charset="0"/>
                        <a:buChar char="Ø"/>
                      </a:pPr>
                      <a:r>
                        <a:rPr lang="en-US" altLang="zh-CN" sz="1200" b="0" kern="0">
                          <a:solidFill>
                            <a:srgbClr val="404040"/>
                          </a:solidFill>
                          <a:latin typeface="微软雅黑" panose="020B0503020204020204" charset="-122"/>
                          <a:ea typeface="微软雅黑" panose="020B0503020204020204" charset="-122"/>
                          <a:cs typeface="微软雅黑" panose="020B0503020204020204" charset="-122"/>
                        </a:rPr>
                        <a:t>2.</a:t>
                      </a:r>
                      <a:r>
                        <a:rPr lang="zh-CN" altLang="en-US" sz="1200" b="0" kern="0">
                          <a:solidFill>
                            <a:srgbClr val="404040"/>
                          </a:solidFill>
                          <a:latin typeface="微软雅黑" panose="020B0503020204020204" charset="-122"/>
                          <a:ea typeface="微软雅黑" panose="020B0503020204020204" charset="-122"/>
                          <a:cs typeface="微软雅黑" panose="020B0503020204020204" charset="-122"/>
                        </a:rPr>
                        <a:t>同一个项目只能不得跨地区参赛（跨省、跨市均不可）</a:t>
                      </a:r>
                      <a:endParaRPr lang="zh-CN" altLang="en-US" sz="1200" b="0" kern="0">
                        <a:solidFill>
                          <a:srgbClr val="404040"/>
                        </a:solidFill>
                        <a:latin typeface="微软雅黑" panose="020B0503020204020204" charset="-122"/>
                        <a:ea typeface="微软雅黑" panose="020B0503020204020204" charset="-122"/>
                        <a:cs typeface="微软雅黑" panose="020B0503020204020204" charset="-122"/>
                      </a:endParaRPr>
                    </a:p>
                    <a:p>
                      <a:pPr marL="285750" indent="-285750" algn="just" fontAlgn="t">
                        <a:lnSpc>
                          <a:spcPct val="120000"/>
                        </a:lnSpc>
                        <a:spcBef>
                          <a:spcPts val="0"/>
                        </a:spcBef>
                        <a:spcAft>
                          <a:spcPts val="0"/>
                        </a:spcAft>
                        <a:buFont typeface="Wingdings" panose="05000000000000000000" charset="0"/>
                        <a:buChar char="Ø"/>
                      </a:pPr>
                      <a:r>
                        <a:rPr lang="en-US" altLang="zh-CN" sz="1200" b="0" kern="0">
                          <a:solidFill>
                            <a:srgbClr val="404040"/>
                          </a:solidFill>
                          <a:latin typeface="微软雅黑" panose="020B0503020204020204" charset="-122"/>
                          <a:ea typeface="微软雅黑" panose="020B0503020204020204" charset="-122"/>
                          <a:cs typeface="微软雅黑" panose="020B0503020204020204" charset="-122"/>
                        </a:rPr>
                        <a:t>3.</a:t>
                      </a:r>
                      <a:r>
                        <a:rPr lang="zh-CN" altLang="en-US" sz="1200" kern="0">
                          <a:solidFill>
                            <a:srgbClr val="404040"/>
                          </a:solidFill>
                          <a:latin typeface="微软雅黑" panose="020B0503020204020204" charset="-122"/>
                          <a:ea typeface="微软雅黑" panose="020B0503020204020204" charset="-122"/>
                          <a:cs typeface="微软雅黑" panose="020B0503020204020204" charset="-122"/>
                          <a:sym typeface="+mn-ea"/>
                        </a:rPr>
                        <a:t>企业法人、团队负责人等无不良征信记录、无犯罪记录（</a:t>
                      </a:r>
                      <a:r>
                        <a:rPr lang="en-US" altLang="zh-CN" sz="1200" kern="0">
                          <a:solidFill>
                            <a:srgbClr val="404040"/>
                          </a:solidFill>
                          <a:latin typeface="微软雅黑" panose="020B0503020204020204" charset="-122"/>
                          <a:ea typeface="微软雅黑" panose="020B0503020204020204" charset="-122"/>
                          <a:cs typeface="微软雅黑" panose="020B0503020204020204" charset="-122"/>
                          <a:sym typeface="+mn-ea"/>
                        </a:rPr>
                        <a:t>无在惩戒执行期内的科研失信行为记录和相关社会领域信用“黑名单”记录</a:t>
                      </a:r>
                      <a:r>
                        <a:rPr lang="zh-CN" altLang="en-US" sz="1200" kern="0">
                          <a:solidFill>
                            <a:srgbClr val="404040"/>
                          </a:solidFill>
                          <a:latin typeface="微软雅黑" panose="020B0503020204020204" charset="-122"/>
                          <a:ea typeface="微软雅黑" panose="020B0503020204020204" charset="-122"/>
                          <a:cs typeface="微软雅黑" panose="020B0503020204020204" charset="-122"/>
                          <a:sym typeface="+mn-ea"/>
                        </a:rPr>
                        <a:t>）</a:t>
                      </a:r>
                      <a:endParaRPr lang="en-US" altLang="zh-CN" sz="1200" b="0" kern="0">
                        <a:solidFill>
                          <a:srgbClr val="404040"/>
                        </a:solidFill>
                        <a:latin typeface="微软雅黑" panose="020B0503020204020204" charset="-122"/>
                        <a:ea typeface="微软雅黑" panose="020B0503020204020204" charset="-122"/>
                        <a:cs typeface="微软雅黑" panose="020B0503020204020204" charset="-122"/>
                      </a:endParaRPr>
                    </a:p>
                    <a:p>
                      <a:pPr marL="285750" indent="-285750" algn="just" fontAlgn="t">
                        <a:lnSpc>
                          <a:spcPct val="120000"/>
                        </a:lnSpc>
                        <a:spcBef>
                          <a:spcPts val="0"/>
                        </a:spcBef>
                        <a:spcAft>
                          <a:spcPts val="0"/>
                        </a:spcAft>
                        <a:buFont typeface="Wingdings" panose="05000000000000000000" charset="0"/>
                        <a:buChar char="Ø"/>
                      </a:pPr>
                      <a:r>
                        <a:rPr lang="en-US" altLang="zh-CN" sz="1200" b="0" kern="0">
                          <a:solidFill>
                            <a:srgbClr val="404040"/>
                          </a:solidFill>
                          <a:latin typeface="微软雅黑" panose="020B0503020204020204" charset="-122"/>
                          <a:ea typeface="微软雅黑" panose="020B0503020204020204" charset="-122"/>
                          <a:cs typeface="微软雅黑" panose="020B0503020204020204" charset="-122"/>
                        </a:rPr>
                        <a:t>4.</a:t>
                      </a:r>
                      <a:r>
                        <a:rPr lang="en-US" altLang="zh-CN" sz="1200" kern="0">
                          <a:solidFill>
                            <a:srgbClr val="404040"/>
                          </a:solidFill>
                          <a:latin typeface="微软雅黑" panose="020B0503020204020204" charset="-122"/>
                          <a:ea typeface="微软雅黑" panose="020B0503020204020204" charset="-122"/>
                          <a:cs typeface="微软雅黑" panose="020B0503020204020204" charset="-122"/>
                          <a:sym typeface="+mn-ea"/>
                        </a:rPr>
                        <a:t>参赛项目的产品、技术及相关专利产权清晰，无产权纠纷</a:t>
                      </a:r>
                      <a:endParaRPr lang="zh-CN" altLang="en-US" sz="1200" b="0" kern="0">
                        <a:solidFill>
                          <a:srgbClr val="404040"/>
                        </a:solidFill>
                        <a:latin typeface="微软雅黑" panose="020B0503020204020204" charset="-122"/>
                        <a:ea typeface="微软雅黑" panose="020B0503020204020204" charset="-122"/>
                        <a:cs typeface="微软雅黑" panose="020B0503020204020204" charset="-122"/>
                      </a:endParaRPr>
                    </a:p>
                    <a:p>
                      <a:pPr marL="285750" indent="-285750" algn="just" fontAlgn="t">
                        <a:lnSpc>
                          <a:spcPct val="120000"/>
                        </a:lnSpc>
                        <a:spcBef>
                          <a:spcPts val="0"/>
                        </a:spcBef>
                        <a:spcAft>
                          <a:spcPts val="0"/>
                        </a:spcAft>
                        <a:buFont typeface="Wingdings" panose="05000000000000000000" charset="0"/>
                        <a:buChar char="Ø"/>
                      </a:pPr>
                      <a:r>
                        <a:rPr lang="en-US" altLang="zh-CN" sz="1200" b="0" kern="0">
                          <a:solidFill>
                            <a:srgbClr val="404040"/>
                          </a:solidFill>
                          <a:latin typeface="微软雅黑" panose="020B0503020204020204" charset="-122"/>
                          <a:ea typeface="微软雅黑" panose="020B0503020204020204" charset="-122"/>
                          <a:cs typeface="微软雅黑" panose="020B0503020204020204" charset="-122"/>
                        </a:rPr>
                        <a:t>5.</a:t>
                      </a:r>
                      <a:r>
                        <a:rPr lang="zh-CN" altLang="en-US" sz="1200" b="0" kern="0">
                          <a:solidFill>
                            <a:srgbClr val="404040"/>
                          </a:solidFill>
                          <a:latin typeface="微软雅黑" panose="020B0503020204020204" charset="-122"/>
                          <a:ea typeface="微软雅黑" panose="020B0503020204020204" charset="-122"/>
                          <a:cs typeface="微软雅黑" panose="020B0503020204020204" charset="-122"/>
                        </a:rPr>
                        <a:t>参赛项目提交的参赛材料须真实完整、合法有效，无虚假和侵犯第三方权益的内容</a:t>
                      </a:r>
                      <a:endParaRPr lang="zh-CN" altLang="en-US" sz="1200" b="0" kern="0">
                        <a:solidFill>
                          <a:srgbClr val="404040"/>
                        </a:solidFill>
                        <a:latin typeface="微软雅黑" panose="020B0503020204020204" charset="-122"/>
                        <a:ea typeface="微软雅黑" panose="020B0503020204020204" charset="-122"/>
                        <a:cs typeface="微软雅黑" panose="020B0503020204020204" charset="-122"/>
                      </a:endParaRPr>
                    </a:p>
                    <a:p>
                      <a:pPr marL="285750" indent="-285750" algn="just" fontAlgn="t">
                        <a:lnSpc>
                          <a:spcPct val="120000"/>
                        </a:lnSpc>
                        <a:spcBef>
                          <a:spcPts val="0"/>
                        </a:spcBef>
                        <a:spcAft>
                          <a:spcPts val="0"/>
                        </a:spcAft>
                        <a:buFont typeface="Wingdings" panose="05000000000000000000" charset="0"/>
                        <a:buChar char="Ø"/>
                      </a:pPr>
                      <a:r>
                        <a:rPr lang="en-US" altLang="zh-CN" sz="1200" b="0" kern="0">
                          <a:solidFill>
                            <a:srgbClr val="404040"/>
                          </a:solidFill>
                          <a:latin typeface="微软雅黑" panose="020B0503020204020204" charset="-122"/>
                          <a:ea typeface="微软雅黑" panose="020B0503020204020204" charset="-122"/>
                          <a:cs typeface="微软雅黑" panose="020B0503020204020204" charset="-122"/>
                        </a:rPr>
                        <a:t>6.</a:t>
                      </a:r>
                      <a:r>
                        <a:rPr lang="zh-CN" altLang="en-US" sz="1200" b="0" kern="0">
                          <a:solidFill>
                            <a:srgbClr val="404040"/>
                          </a:solidFill>
                          <a:latin typeface="微软雅黑" panose="020B0503020204020204" charset="-122"/>
                          <a:ea typeface="微软雅黑" panose="020B0503020204020204" charset="-122"/>
                          <a:cs typeface="微软雅黑" panose="020B0503020204020204" charset="-122"/>
                        </a:rPr>
                        <a:t>项目名称不可为纯数字、字符或字母（围绕项目主题，反映项目特点），团队名称（反映团队特点、理念，正能量，不宜过短或过长）</a:t>
                      </a:r>
                      <a:endParaRPr lang="zh-CN" altLang="en-US" sz="1200" b="0" kern="0">
                        <a:solidFill>
                          <a:srgbClr val="404040"/>
                        </a:solidFill>
                        <a:latin typeface="微软雅黑" panose="020B0503020204020204" charset="-122"/>
                        <a:ea typeface="微软雅黑" panose="020B0503020204020204" charset="-122"/>
                        <a:cs typeface="微软雅黑" panose="020B0503020204020204" charset="-122"/>
                      </a:endParaRPr>
                    </a:p>
                    <a:p>
                      <a:pPr marL="285750" indent="-285750" algn="just" fontAlgn="t">
                        <a:lnSpc>
                          <a:spcPct val="120000"/>
                        </a:lnSpc>
                        <a:spcBef>
                          <a:spcPts val="0"/>
                        </a:spcBef>
                        <a:spcAft>
                          <a:spcPts val="0"/>
                        </a:spcAft>
                        <a:buFont typeface="Wingdings" panose="05000000000000000000" charset="0"/>
                        <a:buChar char="Ø"/>
                      </a:pPr>
                      <a:r>
                        <a:rPr lang="en-US" altLang="zh-CN" sz="1200" b="0" kern="0">
                          <a:solidFill>
                            <a:srgbClr val="404040"/>
                          </a:solidFill>
                          <a:latin typeface="微软雅黑" panose="020B0503020204020204" charset="-122"/>
                          <a:ea typeface="微软雅黑" panose="020B0503020204020204" charset="-122"/>
                          <a:cs typeface="微软雅黑" panose="020B0503020204020204" charset="-122"/>
                        </a:rPr>
                        <a:t>7.</a:t>
                      </a:r>
                      <a:r>
                        <a:rPr lang="zh-CN" altLang="en-US" sz="1200" b="0" kern="0">
                          <a:solidFill>
                            <a:srgbClr val="404040"/>
                          </a:solidFill>
                          <a:latin typeface="微软雅黑" panose="020B0503020204020204" charset="-122"/>
                          <a:ea typeface="微软雅黑" panose="020B0503020204020204" charset="-122"/>
                          <a:cs typeface="微软雅黑" panose="020B0503020204020204" charset="-122"/>
                        </a:rPr>
                        <a:t>商业计划书中应包含五大方面内容：技术和产品、商业模式及实施方案、行业及市场、财务分析、团队。（技术特点、核心技术先进性、专利</a:t>
                      </a:r>
                      <a:r>
                        <a:rPr lang="en-US" altLang="zh-CN" sz="1200" b="0" kern="0">
                          <a:solidFill>
                            <a:srgbClr val="404040"/>
                          </a:solidFill>
                          <a:latin typeface="微软雅黑" panose="020B0503020204020204" charset="-122"/>
                          <a:ea typeface="微软雅黑" panose="020B0503020204020204" charset="-122"/>
                          <a:cs typeface="微软雅黑" panose="020B0503020204020204" charset="-122"/>
                        </a:rPr>
                        <a:t>&lt;发明专利、实用新型专利和外观设计</a:t>
                      </a:r>
                      <a:r>
                        <a:rPr lang="zh-CN" altLang="en-US" sz="1200" b="0" kern="0">
                          <a:solidFill>
                            <a:srgbClr val="404040"/>
                          </a:solidFill>
                          <a:latin typeface="微软雅黑" panose="020B0503020204020204" charset="-122"/>
                          <a:ea typeface="微软雅黑" panose="020B0503020204020204" charset="-122"/>
                          <a:cs typeface="微软雅黑" panose="020B0503020204020204" charset="-122"/>
                        </a:rPr>
                        <a:t>等，不可为空</a:t>
                      </a:r>
                      <a:r>
                        <a:rPr lang="en-US" altLang="zh-CN" sz="1200" b="0" kern="0">
                          <a:solidFill>
                            <a:srgbClr val="404040"/>
                          </a:solidFill>
                          <a:latin typeface="微软雅黑" panose="020B0503020204020204" charset="-122"/>
                          <a:ea typeface="微软雅黑" panose="020B0503020204020204" charset="-122"/>
                          <a:cs typeface="微软雅黑" panose="020B0503020204020204" charset="-122"/>
                        </a:rPr>
                        <a:t>&gt;</a:t>
                      </a:r>
                      <a:r>
                        <a:rPr lang="zh-CN" altLang="en-US" sz="1200" b="0" kern="0">
                          <a:solidFill>
                            <a:srgbClr val="404040"/>
                          </a:solidFill>
                          <a:latin typeface="微软雅黑" panose="020B0503020204020204" charset="-122"/>
                          <a:ea typeface="微软雅黑" panose="020B0503020204020204" charset="-122"/>
                          <a:cs typeface="微软雅黑" panose="020B0503020204020204" charset="-122"/>
                        </a:rPr>
                        <a:t>、技术路线、市场前景和竞争分析、财务及融资情况、管理团队、人员结构、组织架构等等）</a:t>
                      </a:r>
                      <a:endParaRPr lang="zh-CN" altLang="en-US" sz="1200" b="0" kern="0">
                        <a:solidFill>
                          <a:srgbClr val="404040"/>
                        </a:solidFill>
                        <a:latin typeface="微软雅黑" panose="020B0503020204020204" charset="-122"/>
                        <a:ea typeface="微软雅黑" panose="020B0503020204020204" charset="-122"/>
                        <a:cs typeface="微软雅黑" panose="020B0503020204020204" charset="-122"/>
                      </a:endParaRPr>
                    </a:p>
                    <a:p>
                      <a:pPr indent="0" algn="just" fontAlgn="t">
                        <a:lnSpc>
                          <a:spcPct val="120000"/>
                        </a:lnSpc>
                        <a:spcBef>
                          <a:spcPts val="0"/>
                        </a:spcBef>
                        <a:spcAft>
                          <a:spcPts val="0"/>
                        </a:spcAft>
                        <a:buFont typeface="Wingdings" panose="05000000000000000000" charset="0"/>
                        <a:buNone/>
                      </a:pPr>
                      <a:endParaRPr lang="zh-CN" altLang="en-US" sz="1200" b="0" kern="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bl>
          </a:graphicData>
        </a:graphic>
      </p:graphicFrame>
      <p:pic>
        <p:nvPicPr>
          <p:cNvPr id="3" name="图片 2" descr="箭头">
            <a:hlinkClick r:id="rId6" action="ppaction://hlinksldjump"/>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28680" y="5977255"/>
            <a:ext cx="457200" cy="457200"/>
          </a:xfrm>
          <a:prstGeom prst="rect">
            <a:avLst/>
          </a:prstGeom>
        </p:spPr>
      </p:pic>
    </p:spTree>
    <p:custDataLst>
      <p:tags r:id="rId9"/>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86020" y="582930"/>
            <a:ext cx="2382520" cy="416560"/>
          </a:xfrm>
          <a:prstGeom prst="rect">
            <a:avLst/>
          </a:prstGeom>
          <a:noFill/>
        </p:spPr>
        <p:txBody>
          <a:bodyPr wrap="square" rtlCol="0">
            <a:noAutofit/>
          </a:bodyPr>
          <a:lstStyle/>
          <a:p>
            <a:pPr algn="ctr"/>
            <a:r>
              <a:rPr lang="zh-CN" altLang="en-US" sz="2400" dirty="0">
                <a:solidFill>
                  <a:schemeClr val="accent1"/>
                </a:solidFill>
                <a:latin typeface="+mj-ea"/>
                <a:ea typeface="+mj-ea"/>
              </a:rPr>
              <a:t>赛程安排</a:t>
            </a:r>
            <a:endParaRPr lang="zh-CN" altLang="en-US" sz="2400" dirty="0">
              <a:solidFill>
                <a:schemeClr val="accent1"/>
              </a:solidFill>
              <a:latin typeface="+mj-ea"/>
              <a:ea typeface="+mj-ea"/>
            </a:endParaRPr>
          </a:p>
        </p:txBody>
      </p:sp>
      <p:sp>
        <p:nvSpPr>
          <p:cNvPr id="31" name="文本框 30"/>
          <p:cNvSpPr txBox="1"/>
          <p:nvPr/>
        </p:nvSpPr>
        <p:spPr>
          <a:xfrm>
            <a:off x="1957704" y="2669576"/>
            <a:ext cx="3639822" cy="1060450"/>
          </a:xfrm>
          <a:prstGeom prst="rect">
            <a:avLst/>
          </a:prstGeom>
          <a:noFill/>
        </p:spPr>
        <p:txBody>
          <a:bodyPr wrap="square" rtlCol="0">
            <a:spAutoFit/>
          </a:bodyPr>
          <a:lstStyle/>
          <a:p>
            <a:pPr>
              <a:lnSpc>
                <a:spcPct val="150000"/>
              </a:lnSpc>
            </a:pPr>
            <a:r>
              <a:rPr lang="zh-CN" altLang="en-US" sz="1400" dirty="0">
                <a:solidFill>
                  <a:schemeClr val="bg1"/>
                </a:solidFill>
                <a:latin typeface="+mn-ea"/>
              </a:rPr>
              <a:t>单击此处输入你的正文，文字是您思想的提炼，为了最终演示发布的良好效果，请尽量言简意赅的阐述观点</a:t>
            </a:r>
            <a:endParaRPr lang="zh-CN" altLang="en-US" sz="1400" dirty="0">
              <a:solidFill>
                <a:schemeClr val="bg1"/>
              </a:solidFill>
              <a:latin typeface="+mn-ea"/>
            </a:endParaRPr>
          </a:p>
        </p:txBody>
      </p:sp>
      <p:sp>
        <p:nvSpPr>
          <p:cNvPr id="32" name="文本框 31"/>
          <p:cNvSpPr txBox="1"/>
          <p:nvPr/>
        </p:nvSpPr>
        <p:spPr>
          <a:xfrm>
            <a:off x="1957704" y="2169993"/>
            <a:ext cx="2366192" cy="553085"/>
          </a:xfrm>
          <a:prstGeom prst="rect">
            <a:avLst/>
          </a:prstGeom>
          <a:noFill/>
        </p:spPr>
        <p:txBody>
          <a:bodyPr wrap="square" rtlCol="0">
            <a:spAutoFit/>
          </a:bodyPr>
          <a:lstStyle/>
          <a:p>
            <a:pPr>
              <a:lnSpc>
                <a:spcPct val="150000"/>
              </a:lnSpc>
            </a:pPr>
            <a:r>
              <a:rPr lang="zh-CN" altLang="en-US" sz="2000" dirty="0">
                <a:solidFill>
                  <a:schemeClr val="bg1"/>
                </a:solidFill>
                <a:latin typeface="+mj-ea"/>
                <a:ea typeface="+mj-ea"/>
              </a:rPr>
              <a:t>输入小标题</a:t>
            </a:r>
            <a:endParaRPr lang="zh-CN" altLang="en-US" sz="2000" dirty="0">
              <a:solidFill>
                <a:schemeClr val="bg1"/>
              </a:solidFill>
              <a:latin typeface="+mj-ea"/>
              <a:ea typeface="+mj-ea"/>
            </a:endParaRPr>
          </a:p>
        </p:txBody>
      </p:sp>
      <p:sp>
        <p:nvSpPr>
          <p:cNvPr id="40" name="文本框 39"/>
          <p:cNvSpPr txBox="1"/>
          <p:nvPr/>
        </p:nvSpPr>
        <p:spPr>
          <a:xfrm>
            <a:off x="6544013" y="2669576"/>
            <a:ext cx="3639822" cy="1060450"/>
          </a:xfrm>
          <a:prstGeom prst="rect">
            <a:avLst/>
          </a:prstGeom>
          <a:noFill/>
        </p:spPr>
        <p:txBody>
          <a:bodyPr wrap="square" rtlCol="0">
            <a:spAutoFit/>
          </a:bodyPr>
          <a:lstStyle/>
          <a:p>
            <a:pPr>
              <a:lnSpc>
                <a:spcPct val="150000"/>
              </a:lnSpc>
            </a:pPr>
            <a:r>
              <a:rPr lang="zh-CN" altLang="en-US" sz="1400" dirty="0">
                <a:solidFill>
                  <a:schemeClr val="bg1"/>
                </a:solidFill>
                <a:latin typeface="+mn-ea"/>
              </a:rPr>
              <a:t>单击此处输入你的正文，文字是您思想的提炼，为了最终演示发布的良好效果，请尽量言简意赅的阐述观点</a:t>
            </a:r>
            <a:endParaRPr lang="zh-CN" altLang="en-US" sz="1400" dirty="0">
              <a:solidFill>
                <a:schemeClr val="bg1"/>
              </a:solidFill>
              <a:latin typeface="+mn-ea"/>
            </a:endParaRPr>
          </a:p>
        </p:txBody>
      </p:sp>
      <p:sp>
        <p:nvSpPr>
          <p:cNvPr id="41" name="文本框 40"/>
          <p:cNvSpPr txBox="1"/>
          <p:nvPr/>
        </p:nvSpPr>
        <p:spPr>
          <a:xfrm>
            <a:off x="6544013" y="2169993"/>
            <a:ext cx="2366192" cy="553085"/>
          </a:xfrm>
          <a:prstGeom prst="rect">
            <a:avLst/>
          </a:prstGeom>
          <a:noFill/>
        </p:spPr>
        <p:txBody>
          <a:bodyPr wrap="square" rtlCol="0">
            <a:spAutoFit/>
          </a:bodyPr>
          <a:lstStyle/>
          <a:p>
            <a:pPr>
              <a:lnSpc>
                <a:spcPct val="150000"/>
              </a:lnSpc>
            </a:pPr>
            <a:r>
              <a:rPr lang="zh-CN" altLang="en-US" sz="2000" dirty="0">
                <a:solidFill>
                  <a:schemeClr val="bg1"/>
                </a:solidFill>
                <a:latin typeface="+mj-ea"/>
                <a:ea typeface="+mj-ea"/>
              </a:rPr>
              <a:t>输入小标题</a:t>
            </a:r>
            <a:endParaRPr lang="zh-CN" altLang="en-US" sz="2000" dirty="0">
              <a:solidFill>
                <a:schemeClr val="bg1"/>
              </a:solidFill>
              <a:latin typeface="+mj-ea"/>
              <a:ea typeface="+mj-ea"/>
            </a:endParaRPr>
          </a:p>
        </p:txBody>
      </p:sp>
      <p:pic>
        <p:nvPicPr>
          <p:cNvPr id="43" name="图片 10" descr="32313538313536313b32313538313537333bb1fdcdb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31853" y="4722942"/>
            <a:ext cx="437973" cy="437973"/>
          </a:xfrm>
          <a:prstGeom prst="rect">
            <a:avLst/>
          </a:prstGeom>
        </p:spPr>
      </p:pic>
      <p:pic>
        <p:nvPicPr>
          <p:cNvPr id="44" name="图片 19" descr="32313538313534373b32313538313533333bbdb1b1ad"/>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8161" y="4722942"/>
            <a:ext cx="437973" cy="437973"/>
          </a:xfrm>
          <a:prstGeom prst="rect">
            <a:avLst/>
          </a:prstGeom>
        </p:spPr>
      </p:pic>
      <p:graphicFrame>
        <p:nvGraphicFramePr>
          <p:cNvPr id="2" name="表格 1"/>
          <p:cNvGraphicFramePr/>
          <p:nvPr>
            <p:custDataLst>
              <p:tags r:id="rId5"/>
            </p:custDataLst>
          </p:nvPr>
        </p:nvGraphicFramePr>
        <p:xfrm>
          <a:off x="849630" y="1172845"/>
          <a:ext cx="10480040" cy="4930140"/>
        </p:xfrm>
        <a:graphic>
          <a:graphicData uri="http://schemas.openxmlformats.org/drawingml/2006/table">
            <a:tbl>
              <a:tblPr firstRow="1" bandRow="1">
                <a:tableStyleId>{5C22544A-7EE6-4342-B048-85BDC9FD1C3A}</a:tableStyleId>
              </a:tblPr>
              <a:tblGrid>
                <a:gridCol w="4912360"/>
                <a:gridCol w="3589020"/>
                <a:gridCol w="1978660"/>
              </a:tblGrid>
              <a:tr h="508000">
                <a:tc>
                  <a:txBody>
                    <a:bodyPr/>
                    <a:p>
                      <a:pPr indent="0" algn="ctr">
                        <a:lnSpc>
                          <a:spcPct val="120000"/>
                        </a:lnSpc>
                        <a:spcBef>
                          <a:spcPts val="0"/>
                        </a:spcBef>
                        <a:spcAft>
                          <a:spcPts val="0"/>
                        </a:spcAft>
                        <a:buNone/>
                      </a:pPr>
                      <a:r>
                        <a:rPr lang="zh-CN" altLang="en-US" sz="1600" b="1" spc="120">
                          <a:solidFill>
                            <a:srgbClr val="646464"/>
                          </a:solidFill>
                          <a:latin typeface="微软雅黑" panose="020B0503020204020204" charset="-122"/>
                          <a:ea typeface="微软雅黑" panose="020B0503020204020204" charset="-122"/>
                        </a:rPr>
                        <a:t>初赛</a:t>
                      </a:r>
                      <a:endParaRPr lang="zh-CN" altLang="en-US" sz="1600" b="1" spc="12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indent="0" algn="ctr">
                        <a:lnSpc>
                          <a:spcPct val="120000"/>
                        </a:lnSpc>
                        <a:spcBef>
                          <a:spcPts val="0"/>
                        </a:spcBef>
                        <a:spcAft>
                          <a:spcPts val="0"/>
                        </a:spcAft>
                        <a:buNone/>
                      </a:pPr>
                      <a:r>
                        <a:rPr lang="zh-CN" altLang="en-US" sz="1600" b="1" spc="120">
                          <a:solidFill>
                            <a:srgbClr val="646464"/>
                          </a:solidFill>
                          <a:latin typeface="微软雅黑" panose="020B0503020204020204" charset="-122"/>
                          <a:ea typeface="微软雅黑" panose="020B0503020204020204" charset="-122"/>
                        </a:rPr>
                        <a:t>行业赛</a:t>
                      </a:r>
                      <a:endParaRPr lang="zh-CN" altLang="en-US" sz="1600" b="1" spc="12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indent="0" algn="ctr">
                        <a:lnSpc>
                          <a:spcPct val="120000"/>
                        </a:lnSpc>
                        <a:spcBef>
                          <a:spcPts val="0"/>
                        </a:spcBef>
                        <a:spcAft>
                          <a:spcPts val="0"/>
                        </a:spcAft>
                        <a:buNone/>
                      </a:pPr>
                      <a:r>
                        <a:rPr lang="zh-CN" altLang="en-US" sz="1600" b="1" spc="120">
                          <a:solidFill>
                            <a:srgbClr val="646464"/>
                          </a:solidFill>
                          <a:latin typeface="微软雅黑" panose="020B0503020204020204" charset="-122"/>
                          <a:ea typeface="微软雅黑" panose="020B0503020204020204" charset="-122"/>
                        </a:rPr>
                        <a:t>决赛</a:t>
                      </a:r>
                      <a:endParaRPr lang="zh-CN" altLang="en-US" sz="1600" b="1" spc="12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r h="4422140">
                <a:tc>
                  <a:txBody>
                    <a:bodyPr/>
                    <a:p>
                      <a:pPr indent="0" algn="l" fontAlgn="auto">
                        <a:lnSpc>
                          <a:spcPct val="100000"/>
                        </a:lnSpc>
                        <a:spcBef>
                          <a:spcPts val="0"/>
                        </a:spcBef>
                        <a:spcAft>
                          <a:spcPts val="0"/>
                        </a:spcAft>
                        <a:buNone/>
                      </a:pPr>
                      <a:r>
                        <a:rPr lang="zh-CN" altLang="en-US" sz="1200" b="0" spc="120">
                          <a:solidFill>
                            <a:srgbClr val="646464"/>
                          </a:solidFill>
                          <a:latin typeface="微软雅黑" panose="020B0503020204020204" charset="-122"/>
                          <a:ea typeface="微软雅黑" panose="020B0503020204020204" charset="-122"/>
                          <a:cs typeface="微软雅黑" panose="020B0503020204020204" charset="-122"/>
                        </a:rPr>
                        <a:t>通过审查的参赛队伍将参加初赛</a:t>
                      </a: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buNone/>
                      </a:pPr>
                      <a:endParaRPr lang="zh-CN" altLang="en-US" sz="1200" b="0" spc="120">
                        <a:solidFill>
                          <a:srgbClr val="646464"/>
                        </a:solidFill>
                        <a:latin typeface="微软雅黑" panose="020B0503020204020204" charset="-122"/>
                        <a:ea typeface="微软雅黑" panose="020B0503020204020204" charset="-122"/>
                        <a:cs typeface="微软雅黑" panose="020B0503020204020204" charset="-122"/>
                      </a:endParaRPr>
                    </a:p>
                    <a:p>
                      <a:pPr marL="171450" indent="-171450" algn="l" fontAlgn="auto">
                        <a:lnSpc>
                          <a:spcPct val="100000"/>
                        </a:lnSpc>
                        <a:spcBef>
                          <a:spcPts val="0"/>
                        </a:spcBef>
                        <a:spcAft>
                          <a:spcPts val="0"/>
                        </a:spcAft>
                        <a:buFont typeface="Wingdings" panose="05000000000000000000" charset="0"/>
                        <a:buChar char="Ø"/>
                      </a:pPr>
                      <a:r>
                        <a:rPr lang="zh-CN" altLang="en-US" sz="1200" b="0" spc="120">
                          <a:latin typeface="微软雅黑" panose="020B0503020204020204" charset="-122"/>
                          <a:ea typeface="微软雅黑" panose="020B0503020204020204" charset="-122"/>
                          <a:cs typeface="微软雅黑" panose="020B0503020204020204" charset="-122"/>
                        </a:rPr>
                        <a:t>1.初赛由市级科技管理部门负责牵头组织，有条件的可通过举办地方赛完成比赛。</a:t>
                      </a:r>
                      <a:endParaRPr lang="zh-CN" altLang="en-US" sz="1200" b="0" spc="120">
                        <a:latin typeface="微软雅黑" panose="020B0503020204020204" charset="-122"/>
                        <a:ea typeface="微软雅黑" panose="020B0503020204020204" charset="-122"/>
                        <a:cs typeface="微软雅黑" panose="020B0503020204020204" charset="-122"/>
                      </a:endParaRPr>
                    </a:p>
                    <a:p>
                      <a:pPr marL="171450" indent="-171450" algn="l" fontAlgn="auto">
                        <a:lnSpc>
                          <a:spcPct val="100000"/>
                        </a:lnSpc>
                        <a:spcBef>
                          <a:spcPts val="0"/>
                        </a:spcBef>
                        <a:spcAft>
                          <a:spcPts val="0"/>
                        </a:spcAft>
                        <a:buFont typeface="Wingdings" panose="05000000000000000000" charset="0"/>
                        <a:buChar char="Ø"/>
                      </a:pPr>
                      <a:r>
                        <a:rPr lang="zh-CN" altLang="en-US" sz="1200" b="0" spc="120">
                          <a:latin typeface="微软雅黑" panose="020B0503020204020204" charset="-122"/>
                          <a:ea typeface="微软雅黑" panose="020B0503020204020204" charset="-122"/>
                          <a:cs typeface="微软雅黑" panose="020B0503020204020204" charset="-122"/>
                        </a:rPr>
                        <a:t>2.对于举办地方赛的，由市级科技管理部门负责提出申请，落实比赛方案、组织机构、赛事费用等有关事项。按照赛事方案，自主设立奖项，逐级遴选评出优胜队伍。根据实际工作要求，自主确定采取线下或网上路演等方式组织比赛。</a:t>
                      </a:r>
                      <a:endParaRPr lang="zh-CN" altLang="en-US" sz="1200" b="0" spc="120">
                        <a:latin typeface="微软雅黑" panose="020B0503020204020204" charset="-122"/>
                        <a:ea typeface="微软雅黑" panose="020B0503020204020204" charset="-122"/>
                        <a:cs typeface="微软雅黑" panose="020B0503020204020204" charset="-122"/>
                      </a:endParaRPr>
                    </a:p>
                    <a:p>
                      <a:pPr marL="171450" indent="-171450" algn="l" fontAlgn="auto">
                        <a:lnSpc>
                          <a:spcPct val="100000"/>
                        </a:lnSpc>
                        <a:spcBef>
                          <a:spcPts val="0"/>
                        </a:spcBef>
                        <a:spcAft>
                          <a:spcPts val="0"/>
                        </a:spcAft>
                        <a:buFont typeface="Wingdings" panose="05000000000000000000" charset="0"/>
                        <a:buChar char="Ø"/>
                      </a:pPr>
                      <a:r>
                        <a:rPr lang="zh-CN" altLang="en-US" sz="1200" b="0" spc="120">
                          <a:latin typeface="微软雅黑" panose="020B0503020204020204" charset="-122"/>
                          <a:ea typeface="微软雅黑" panose="020B0503020204020204" charset="-122"/>
                          <a:cs typeface="微软雅黑" panose="020B0503020204020204" charset="-122"/>
                        </a:rPr>
                        <a:t>地方赛主名称为：第十三届中国创新创业大赛河北*赛区，其中“*”为市、雄安新区、国家高新区名称，同时各地可冠以反映地方特点的副名称。</a:t>
                      </a:r>
                      <a:endParaRPr lang="zh-CN" altLang="en-US" sz="1200" b="0" spc="120">
                        <a:latin typeface="微软雅黑" panose="020B0503020204020204" charset="-122"/>
                        <a:ea typeface="微软雅黑" panose="020B0503020204020204" charset="-122"/>
                        <a:cs typeface="微软雅黑" panose="020B0503020204020204" charset="-122"/>
                      </a:endParaRPr>
                    </a:p>
                    <a:p>
                      <a:pPr marL="171450" indent="-171450" algn="l" fontAlgn="auto">
                        <a:lnSpc>
                          <a:spcPct val="100000"/>
                        </a:lnSpc>
                        <a:spcBef>
                          <a:spcPts val="0"/>
                        </a:spcBef>
                        <a:spcAft>
                          <a:spcPts val="0"/>
                        </a:spcAft>
                        <a:buFont typeface="Wingdings" panose="05000000000000000000" charset="0"/>
                        <a:buChar char="Ø"/>
                      </a:pPr>
                      <a:r>
                        <a:rPr lang="zh-CN" altLang="en-US" sz="1200" b="0" spc="120">
                          <a:latin typeface="微软雅黑" panose="020B0503020204020204" charset="-122"/>
                          <a:ea typeface="微软雅黑" panose="020B0503020204020204" charset="-122"/>
                          <a:cs typeface="微软雅黑" panose="020B0503020204020204" charset="-122"/>
                        </a:rPr>
                        <a:t>3.不举办地方赛的，由市级科技管理部门采用书面评审或其他方式进行比赛，比赛应突出项目科技创新性评价指标。</a:t>
                      </a:r>
                      <a:endParaRPr lang="zh-CN" altLang="en-US" sz="1200" b="0" spc="120">
                        <a:latin typeface="微软雅黑" panose="020B0503020204020204" charset="-122"/>
                        <a:ea typeface="微软雅黑" panose="020B0503020204020204" charset="-122"/>
                        <a:cs typeface="微软雅黑" panose="020B0503020204020204" charset="-122"/>
                      </a:endParaRPr>
                    </a:p>
                    <a:p>
                      <a:pPr marL="171450" indent="-171450" algn="l" fontAlgn="auto">
                        <a:lnSpc>
                          <a:spcPct val="100000"/>
                        </a:lnSpc>
                        <a:spcBef>
                          <a:spcPts val="0"/>
                        </a:spcBef>
                        <a:spcAft>
                          <a:spcPts val="0"/>
                        </a:spcAft>
                        <a:buFont typeface="Wingdings" panose="05000000000000000000" charset="0"/>
                        <a:buChar char="Ø"/>
                      </a:pPr>
                      <a:r>
                        <a:rPr lang="zh-CN" altLang="en-US" sz="1200" b="0" spc="120">
                          <a:latin typeface="微软雅黑" panose="020B0503020204020204" charset="-122"/>
                          <a:ea typeface="微软雅黑" panose="020B0503020204020204" charset="-122"/>
                          <a:cs typeface="微软雅黑" panose="020B0503020204020204" charset="-122"/>
                        </a:rPr>
                        <a:t>4.</a:t>
                      </a:r>
                      <a:r>
                        <a:rPr lang="zh-CN" altLang="en-US" sz="1200" b="0" spc="120">
                          <a:solidFill>
                            <a:srgbClr val="FF0000"/>
                          </a:solidFill>
                          <a:latin typeface="微软雅黑" panose="020B0503020204020204" charset="-122"/>
                          <a:ea typeface="微软雅黑" panose="020B0503020204020204" charset="-122"/>
                          <a:cs typeface="微软雅黑" panose="020B0503020204020204" charset="-122"/>
                        </a:rPr>
                        <a:t>省外</a:t>
                      </a:r>
                      <a:r>
                        <a:rPr lang="zh-CN" altLang="en-US" sz="1200" b="0" spc="120">
                          <a:latin typeface="微软雅黑" panose="020B0503020204020204" charset="-122"/>
                          <a:ea typeface="微软雅黑" panose="020B0503020204020204" charset="-122"/>
                          <a:cs typeface="微软雅黑" panose="020B0503020204020204" charset="-122"/>
                        </a:rPr>
                        <a:t>团队参赛项目（含国际组）将由主办单位统一组织比赛。</a:t>
                      </a:r>
                      <a:endParaRPr lang="zh-CN" altLang="en-US" sz="1200" b="0" spc="120">
                        <a:latin typeface="微软雅黑" panose="020B0503020204020204" charset="-122"/>
                        <a:ea typeface="微软雅黑" panose="020B0503020204020204" charset="-122"/>
                        <a:cs typeface="微软雅黑" panose="020B0503020204020204" charset="-122"/>
                      </a:endParaRPr>
                    </a:p>
                    <a:p>
                      <a:pPr marL="171450" indent="-171450" algn="l" fontAlgn="auto">
                        <a:lnSpc>
                          <a:spcPct val="100000"/>
                        </a:lnSpc>
                        <a:spcBef>
                          <a:spcPts val="0"/>
                        </a:spcBef>
                        <a:spcAft>
                          <a:spcPts val="0"/>
                        </a:spcAft>
                        <a:buFont typeface="Wingdings" panose="05000000000000000000" charset="0"/>
                        <a:buChar char="Ø"/>
                      </a:pPr>
                      <a:r>
                        <a:rPr lang="zh-CN" altLang="en-US" sz="1200" b="0" spc="120">
                          <a:latin typeface="微软雅黑" panose="020B0503020204020204" charset="-122"/>
                          <a:ea typeface="微软雅黑" panose="020B0503020204020204" charset="-122"/>
                          <a:cs typeface="微软雅黑" panose="020B0503020204020204" charset="-122"/>
                        </a:rPr>
                        <a:t>5.初赛按照比赛成绩和各地比赛举办情况、参赛报名数量等择优确定入围行业赛的名额。初赛组织单位要不断完善和规范赛事评审工作制度和流程，采取适当工作模式组织赛事，确保比赛公开、公平、公正。各地评审资料应留档备查，拟推荐晋级省行业赛的所有项目应进行公示，并将加盖公章的推荐晋级项目汇总表等材料报送大赛组委会办公室。</a:t>
                      </a:r>
                      <a:endParaRPr lang="zh-CN" altLang="en-US" sz="1200" b="0" spc="120">
                        <a:latin typeface="微软雅黑" panose="020B0503020204020204" charset="-122"/>
                        <a:ea typeface="微软雅黑" panose="020B0503020204020204" charset="-122"/>
                        <a:cs typeface="微软雅黑" panose="020B0503020204020204" charset="-122"/>
                      </a:endParaRPr>
                    </a:p>
                    <a:p>
                      <a:pPr marL="171450" indent="-171450" algn="l" fontAlgn="auto">
                        <a:lnSpc>
                          <a:spcPct val="100000"/>
                        </a:lnSpc>
                        <a:spcBef>
                          <a:spcPts val="0"/>
                        </a:spcBef>
                        <a:spcAft>
                          <a:spcPts val="0"/>
                        </a:spcAft>
                        <a:buFont typeface="Wingdings" panose="05000000000000000000" charset="0"/>
                        <a:buChar char="Ø"/>
                      </a:pPr>
                      <a:endParaRPr lang="zh-CN" altLang="en-US" sz="1200" b="0" spc="12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buNone/>
                      </a:pPr>
                      <a:r>
                        <a:rPr lang="en-US" altLang="zh-CN" sz="1200" b="0" spc="12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1200" b="0" spc="120">
                          <a:solidFill>
                            <a:srgbClr val="C00000"/>
                          </a:solidFill>
                          <a:latin typeface="微软雅黑" panose="020B0503020204020204" charset="-122"/>
                          <a:ea typeface="微软雅黑" panose="020B0503020204020204" charset="-122"/>
                          <a:cs typeface="微软雅黑" panose="020B0503020204020204" charset="-122"/>
                        </a:rPr>
                        <a:t>截止日期：8月</a:t>
                      </a:r>
                      <a:r>
                        <a:rPr lang="en-US" altLang="zh-CN" sz="1200" b="0" spc="120">
                          <a:solidFill>
                            <a:srgbClr val="C00000"/>
                          </a:solidFill>
                          <a:latin typeface="微软雅黑" panose="020B0503020204020204" charset="-122"/>
                          <a:ea typeface="微软雅黑" panose="020B0503020204020204" charset="-122"/>
                          <a:cs typeface="微软雅黑" panose="020B0503020204020204" charset="-122"/>
                        </a:rPr>
                        <a:t>9</a:t>
                      </a:r>
                      <a:r>
                        <a:rPr lang="zh-CN" altLang="en-US" sz="1200" b="0" spc="120">
                          <a:solidFill>
                            <a:srgbClr val="C00000"/>
                          </a:solidFill>
                          <a:latin typeface="微软雅黑" panose="020B0503020204020204" charset="-122"/>
                          <a:ea typeface="微软雅黑" panose="020B0503020204020204" charset="-122"/>
                          <a:cs typeface="微软雅黑" panose="020B0503020204020204" charset="-122"/>
                        </a:rPr>
                        <a:t>日</a:t>
                      </a:r>
                      <a:endParaRPr lang="zh-CN" altLang="en-US" sz="1200" b="0" spc="120">
                        <a:solidFill>
                          <a:srgbClr val="C00000"/>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marL="171450" indent="-171450" algn="l" fontAlgn="auto">
                        <a:lnSpc>
                          <a:spcPct val="100000"/>
                        </a:lnSpc>
                        <a:spcBef>
                          <a:spcPts val="0"/>
                        </a:spcBef>
                        <a:spcAft>
                          <a:spcPts val="0"/>
                        </a:spcAft>
                        <a:buFont typeface="Wingdings" panose="05000000000000000000" charset="0"/>
                        <a:buChar char="Ø"/>
                      </a:pPr>
                      <a:r>
                        <a:rPr lang="zh-CN" altLang="en-US" sz="1200" b="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1.通过初赛的参赛队伍进入行业赛。行业赛将由主办单位组织，有条件的县（市、区）、省级以上高新区可结合本地产业特色等，申请承办其中的某一行业赛。</a:t>
                      </a:r>
                      <a:endParaRPr lang="zh-CN" altLang="en-US" sz="1200" b="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171450" indent="-171450" algn="l" fontAlgn="auto">
                        <a:lnSpc>
                          <a:spcPct val="100000"/>
                        </a:lnSpc>
                        <a:spcBef>
                          <a:spcPts val="0"/>
                        </a:spcBef>
                        <a:spcAft>
                          <a:spcPts val="0"/>
                        </a:spcAft>
                        <a:buFont typeface="Wingdings" panose="05000000000000000000" charset="0"/>
                        <a:buChar char="Ø"/>
                      </a:pPr>
                      <a:endParaRPr lang="zh-CN" altLang="en-US" sz="1200" b="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171450" indent="-171450" algn="l" fontAlgn="auto">
                        <a:lnSpc>
                          <a:spcPct val="100000"/>
                        </a:lnSpc>
                        <a:spcBef>
                          <a:spcPts val="0"/>
                        </a:spcBef>
                        <a:spcAft>
                          <a:spcPts val="0"/>
                        </a:spcAft>
                        <a:buFont typeface="Wingdings" panose="05000000000000000000" charset="0"/>
                        <a:buChar char="Ø"/>
                      </a:pPr>
                      <a:r>
                        <a:rPr lang="zh-CN" altLang="en-US" sz="1200" b="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2.行业赛按报名参赛的行业或技术领域优化分组，以现场路演、答辩等方式进行。根据项目得分排序和指标，结合全省产业发展支持重点产生入围决赛项目；产生行业赛一、二、三等奖建议授奖项目；产生推荐参加中国创新创业大赛全国赛项目。入围全国赛企业将根据中国创新创业大赛的分配名额，按行业赛成绩择优推荐，并组织开展尽职调查。</a:t>
                      </a:r>
                      <a:endParaRPr lang="zh-CN" altLang="en-US" sz="1200" b="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171450" indent="-171450" algn="l" fontAlgn="auto">
                        <a:lnSpc>
                          <a:spcPct val="100000"/>
                        </a:lnSpc>
                        <a:spcBef>
                          <a:spcPts val="0"/>
                        </a:spcBef>
                        <a:spcAft>
                          <a:spcPts val="0"/>
                        </a:spcAft>
                        <a:buFont typeface="Wingdings" panose="05000000000000000000" charset="0"/>
                        <a:buChar char="Ø"/>
                      </a:pPr>
                      <a:endParaRPr lang="zh-CN" altLang="en-US" sz="1200" b="0" spc="120">
                        <a:solidFill>
                          <a:srgbClr val="404040"/>
                        </a:solidFill>
                        <a:latin typeface="微软雅黑" panose="020B0503020204020204" charset="-122"/>
                        <a:ea typeface="微软雅黑" panose="020B0503020204020204" charset="-122"/>
                        <a:cs typeface="微软雅黑" panose="020B0503020204020204" charset="-122"/>
                      </a:endParaRPr>
                    </a:p>
                    <a:p>
                      <a:pPr marL="171450" indent="-171450" algn="l" fontAlgn="auto">
                        <a:lnSpc>
                          <a:spcPct val="100000"/>
                        </a:lnSpc>
                        <a:spcBef>
                          <a:spcPts val="0"/>
                        </a:spcBef>
                        <a:spcAft>
                          <a:spcPts val="0"/>
                        </a:spcAft>
                        <a:buFont typeface="Wingdings" panose="05000000000000000000" charset="0"/>
                        <a:buChar char="Ø"/>
                      </a:pPr>
                      <a:endParaRPr lang="zh-CN" altLang="en-US" sz="1200" b="0" spc="120">
                        <a:solidFill>
                          <a:srgbClr val="404040"/>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buFont typeface="Wingdings" panose="05000000000000000000" charset="0"/>
                        <a:buNone/>
                      </a:pPr>
                      <a:r>
                        <a:rPr lang="en-US" altLang="zh-CN" sz="1200" b="0" spc="120">
                          <a:solidFill>
                            <a:srgbClr val="404040"/>
                          </a:solidFill>
                          <a:latin typeface="微软雅黑" panose="020B0503020204020204" charset="-122"/>
                          <a:ea typeface="微软雅黑" panose="020B0503020204020204" charset="-122"/>
                          <a:cs typeface="微软雅黑" panose="020B0503020204020204" charset="-122"/>
                        </a:rPr>
                        <a:t>  </a:t>
                      </a:r>
                      <a:r>
                        <a:rPr lang="zh-CN" altLang="en-US" sz="1200" spc="120">
                          <a:solidFill>
                            <a:srgbClr val="C00000"/>
                          </a:solidFill>
                          <a:latin typeface="微软雅黑" panose="020B0503020204020204" charset="-122"/>
                          <a:ea typeface="微软雅黑" panose="020B0503020204020204" charset="-122"/>
                          <a:cs typeface="微软雅黑" panose="020B0503020204020204" charset="-122"/>
                          <a:sym typeface="+mn-ea"/>
                        </a:rPr>
                        <a:t>截止日期：8月28日</a:t>
                      </a:r>
                      <a:endParaRPr lang="zh-CN" altLang="en-US" sz="1200" b="0" spc="120">
                        <a:solidFill>
                          <a:srgbClr val="C00000"/>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buFont typeface="Wingdings" panose="05000000000000000000" charset="0"/>
                        <a:buNone/>
                      </a:pPr>
                      <a:endParaRPr lang="zh-CN" altLang="en-US" sz="1200" b="0" spc="120">
                        <a:solidFill>
                          <a:srgbClr val="404040"/>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00000"/>
                        </a:lnSpc>
                        <a:spcBef>
                          <a:spcPts val="0"/>
                        </a:spcBef>
                        <a:spcAft>
                          <a:spcPts val="0"/>
                        </a:spcAft>
                        <a:buFont typeface="Wingdings" panose="05000000000000000000" charset="0"/>
                        <a:buNone/>
                      </a:pPr>
                      <a:r>
                        <a:rPr lang="en-US" altLang="zh-CN" sz="1200" b="1" spc="120">
                          <a:solidFill>
                            <a:schemeClr val="accent1"/>
                          </a:solidFill>
                          <a:latin typeface="微软雅黑" panose="020B0503020204020204" charset="-122"/>
                          <a:ea typeface="微软雅黑" panose="020B0503020204020204" charset="-122"/>
                          <a:cs typeface="微软雅黑" panose="020B0503020204020204" charset="-122"/>
                          <a:sym typeface="+mn-ea"/>
                        </a:rPr>
                        <a:t> </a:t>
                      </a:r>
                      <a:endParaRPr lang="zh-CN" altLang="en-US" sz="1200" b="0" spc="120">
                        <a:solidFill>
                          <a:srgbClr val="404040"/>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200" b="0" spc="120">
                        <a:solidFill>
                          <a:srgbClr val="C00000"/>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indent="0" algn="l" fontAlgn="auto">
                        <a:lnSpc>
                          <a:spcPct val="100000"/>
                        </a:lnSpc>
                        <a:spcBef>
                          <a:spcPts val="0"/>
                        </a:spcBef>
                        <a:spcAft>
                          <a:spcPts val="0"/>
                        </a:spcAft>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决赛不区分行业技术领域，采用“公开路演”方式比赛，成绩当场公布，按参赛企业和团队分别产生决赛一、二、三等奖</a:t>
                      </a:r>
                      <a:r>
                        <a:rPr lang="zh-CN" altLang="en-US" sz="1200" spc="120">
                          <a:solidFill>
                            <a:srgbClr val="404040"/>
                          </a:solidFill>
                          <a:latin typeface="微软雅黑" panose="020B0503020204020204" charset="-122"/>
                          <a:ea typeface="微软雅黑" panose="020B0503020204020204" charset="-122"/>
                          <a:cs typeface="微软雅黑" panose="020B0503020204020204" charset="-122"/>
                          <a:sym typeface="+mn-ea"/>
                        </a:rPr>
                        <a:t>。</a:t>
                      </a:r>
                      <a:endParaRPr lang="zh-CN" altLang="en-US" sz="1200" spc="120">
                        <a:solidFill>
                          <a:srgbClr val="404040"/>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00000"/>
                        </a:lnSpc>
                        <a:spcBef>
                          <a:spcPts val="0"/>
                        </a:spcBef>
                        <a:spcAft>
                          <a:spcPts val="0"/>
                        </a:spcAft>
                        <a:buNone/>
                      </a:pPr>
                      <a:endParaRPr lang="zh-CN" altLang="en-US" sz="1200" b="0" spc="120">
                        <a:solidFill>
                          <a:srgbClr val="404040"/>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00000"/>
                        </a:lnSpc>
                        <a:spcBef>
                          <a:spcPts val="0"/>
                        </a:spcBef>
                        <a:spcAft>
                          <a:spcPts val="0"/>
                        </a:spcAft>
                        <a:buNone/>
                      </a:pPr>
                      <a:r>
                        <a:rPr lang="zh-CN" altLang="en-US" sz="1200" b="0" spc="120">
                          <a:solidFill>
                            <a:srgbClr val="404040"/>
                          </a:solidFill>
                          <a:latin typeface="微软雅黑" panose="020B0503020204020204" charset="-122"/>
                          <a:ea typeface="微软雅黑" panose="020B0503020204020204" charset="-122"/>
                          <a:cs typeface="微软雅黑" panose="020B0503020204020204" charset="-122"/>
                        </a:rPr>
                        <a:t>（支持政策）</a:t>
                      </a:r>
                      <a:endParaRPr lang="zh-CN" altLang="en-US" sz="1200" b="0" spc="120">
                        <a:solidFill>
                          <a:srgbClr val="404040"/>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buNone/>
                      </a:pPr>
                      <a:endParaRPr lang="zh-CN" altLang="en-US" sz="1200" b="0" spc="120">
                        <a:solidFill>
                          <a:srgbClr val="404040"/>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r>
                        <a:rPr lang="zh-CN" altLang="en-US" sz="1200" b="0" spc="120">
                          <a:solidFill>
                            <a:srgbClr val="C00000"/>
                          </a:solidFill>
                          <a:latin typeface="微软雅黑" panose="020B0503020204020204" charset="-122"/>
                          <a:ea typeface="微软雅黑" panose="020B0503020204020204" charset="-122"/>
                          <a:cs typeface="微软雅黑" panose="020B0503020204020204" charset="-122"/>
                        </a:rPr>
                        <a:t>截至日期：12月底前。</a:t>
                      </a:r>
                      <a:endParaRPr lang="zh-CN" altLang="en-US" sz="1200" b="0" spc="120">
                        <a:solidFill>
                          <a:srgbClr val="C00000"/>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200" b="0" spc="120">
                        <a:solidFill>
                          <a:srgbClr val="C00000"/>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000" b="0" spc="120">
                        <a:solidFill>
                          <a:schemeClr val="accent1"/>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000" b="0" spc="120">
                        <a:solidFill>
                          <a:schemeClr val="accent1"/>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000" b="0" spc="120">
                        <a:solidFill>
                          <a:schemeClr val="accent1"/>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000" b="0" spc="120">
                        <a:solidFill>
                          <a:schemeClr val="accent1"/>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000" b="0" spc="120">
                        <a:solidFill>
                          <a:schemeClr val="accent1"/>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000" b="0" spc="120">
                        <a:solidFill>
                          <a:schemeClr val="accent1"/>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000" b="0" spc="120">
                        <a:solidFill>
                          <a:schemeClr val="accent1"/>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000" b="0" spc="120">
                        <a:solidFill>
                          <a:schemeClr val="accent1"/>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000" b="0" spc="120">
                        <a:solidFill>
                          <a:schemeClr val="accent1"/>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000" b="0" spc="120">
                        <a:solidFill>
                          <a:schemeClr val="accent1"/>
                        </a:solidFill>
                        <a:latin typeface="微软雅黑" panose="020B0503020204020204" charset="-122"/>
                        <a:ea typeface="微软雅黑" panose="020B0503020204020204" charset="-122"/>
                        <a:cs typeface="微软雅黑" panose="020B0503020204020204" charset="-122"/>
                      </a:endParaRPr>
                    </a:p>
                    <a:p>
                      <a:pPr algn="l" fontAlgn="auto">
                        <a:lnSpc>
                          <a:spcPct val="100000"/>
                        </a:lnSpc>
                        <a:spcBef>
                          <a:spcPts val="0"/>
                        </a:spcBef>
                        <a:spcAft>
                          <a:spcPts val="0"/>
                        </a:spcAft>
                        <a:buClrTx/>
                        <a:buSzTx/>
                        <a:buFontTx/>
                        <a:buNone/>
                      </a:pPr>
                      <a:endParaRPr lang="zh-CN" altLang="en-US" sz="1000" b="0" spc="120">
                        <a:solidFill>
                          <a:schemeClr val="accent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bl>
          </a:graphicData>
        </a:graphic>
      </p:graphicFrame>
      <p:pic>
        <p:nvPicPr>
          <p:cNvPr id="3" name="图片 2" descr="箭头">
            <a:hlinkClick r:id="rId6" action="ppaction://hlinksldjump"/>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28680" y="6200140"/>
            <a:ext cx="457200" cy="457200"/>
          </a:xfrm>
          <a:prstGeom prst="rect">
            <a:avLst/>
          </a:prstGeom>
        </p:spPr>
      </p:pic>
      <p:pic>
        <p:nvPicPr>
          <p:cNvPr id="7" name="图片 6" descr="优秀">
            <a:hlinkClick r:id="rId9" action="ppaction://hlinksldjump"/>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84155" y="3246120"/>
            <a:ext cx="365760" cy="365760"/>
          </a:xfrm>
          <a:prstGeom prst="rect">
            <a:avLst/>
          </a:prstGeom>
        </p:spPr>
      </p:pic>
    </p:spTree>
    <p:custDataLst>
      <p:tags r:id="rId1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23715" y="588010"/>
            <a:ext cx="3886835" cy="468630"/>
          </a:xfrm>
          <a:prstGeom prst="rect">
            <a:avLst/>
          </a:prstGeom>
          <a:noFill/>
        </p:spPr>
        <p:txBody>
          <a:bodyPr wrap="square" rtlCol="0">
            <a:noAutofit/>
          </a:bodyPr>
          <a:lstStyle/>
          <a:p>
            <a:pPr algn="ctr"/>
            <a:r>
              <a:rPr lang="zh-CN" altLang="en-US" sz="2400" dirty="0">
                <a:solidFill>
                  <a:schemeClr val="accent1"/>
                </a:solidFill>
                <a:latin typeface="+mj-ea"/>
                <a:ea typeface="+mj-ea"/>
              </a:rPr>
              <a:t>奖项设置及支持政策</a:t>
            </a:r>
            <a:endParaRPr lang="zh-CN" altLang="en-US" sz="2400" dirty="0">
              <a:solidFill>
                <a:schemeClr val="accent1"/>
              </a:solidFill>
              <a:latin typeface="+mj-ea"/>
              <a:ea typeface="+mj-ea"/>
            </a:endParaRPr>
          </a:p>
        </p:txBody>
      </p:sp>
      <p:sp>
        <p:nvSpPr>
          <p:cNvPr id="31" name="文本框 30"/>
          <p:cNvSpPr txBox="1"/>
          <p:nvPr/>
        </p:nvSpPr>
        <p:spPr>
          <a:xfrm>
            <a:off x="1957704" y="2669576"/>
            <a:ext cx="3639822" cy="1060450"/>
          </a:xfrm>
          <a:prstGeom prst="rect">
            <a:avLst/>
          </a:prstGeom>
          <a:noFill/>
        </p:spPr>
        <p:txBody>
          <a:bodyPr wrap="square" rtlCol="0">
            <a:spAutoFit/>
          </a:bodyPr>
          <a:lstStyle/>
          <a:p>
            <a:pPr>
              <a:lnSpc>
                <a:spcPct val="150000"/>
              </a:lnSpc>
            </a:pPr>
            <a:r>
              <a:rPr lang="zh-CN" altLang="en-US" sz="1400" dirty="0">
                <a:solidFill>
                  <a:schemeClr val="bg1"/>
                </a:solidFill>
                <a:latin typeface="+mn-ea"/>
              </a:rPr>
              <a:t>单击此处输入你的正文，文字是您思想的提炼，为了最终演示发布的良好效果，请尽量言简意赅的阐述观点</a:t>
            </a:r>
            <a:endParaRPr lang="zh-CN" altLang="en-US" sz="1400" dirty="0">
              <a:solidFill>
                <a:schemeClr val="bg1"/>
              </a:solidFill>
              <a:latin typeface="+mn-ea"/>
            </a:endParaRPr>
          </a:p>
        </p:txBody>
      </p:sp>
      <p:sp>
        <p:nvSpPr>
          <p:cNvPr id="32" name="文本框 31"/>
          <p:cNvSpPr txBox="1"/>
          <p:nvPr/>
        </p:nvSpPr>
        <p:spPr>
          <a:xfrm>
            <a:off x="1957704" y="2169993"/>
            <a:ext cx="2366192" cy="553085"/>
          </a:xfrm>
          <a:prstGeom prst="rect">
            <a:avLst/>
          </a:prstGeom>
          <a:noFill/>
        </p:spPr>
        <p:txBody>
          <a:bodyPr wrap="square" rtlCol="0">
            <a:spAutoFit/>
          </a:bodyPr>
          <a:lstStyle/>
          <a:p>
            <a:pPr>
              <a:lnSpc>
                <a:spcPct val="150000"/>
              </a:lnSpc>
            </a:pPr>
            <a:r>
              <a:rPr lang="zh-CN" altLang="en-US" sz="2000" dirty="0">
                <a:solidFill>
                  <a:schemeClr val="bg1"/>
                </a:solidFill>
                <a:latin typeface="+mj-ea"/>
                <a:ea typeface="+mj-ea"/>
              </a:rPr>
              <a:t>输入小标题</a:t>
            </a:r>
            <a:endParaRPr lang="zh-CN" altLang="en-US" sz="2000" dirty="0">
              <a:solidFill>
                <a:schemeClr val="bg1"/>
              </a:solidFill>
              <a:latin typeface="+mj-ea"/>
              <a:ea typeface="+mj-ea"/>
            </a:endParaRPr>
          </a:p>
        </p:txBody>
      </p:sp>
      <p:sp>
        <p:nvSpPr>
          <p:cNvPr id="40" name="文本框 39"/>
          <p:cNvSpPr txBox="1"/>
          <p:nvPr/>
        </p:nvSpPr>
        <p:spPr>
          <a:xfrm>
            <a:off x="6544013" y="2669576"/>
            <a:ext cx="3639822" cy="1060450"/>
          </a:xfrm>
          <a:prstGeom prst="rect">
            <a:avLst/>
          </a:prstGeom>
          <a:noFill/>
        </p:spPr>
        <p:txBody>
          <a:bodyPr wrap="square" rtlCol="0">
            <a:spAutoFit/>
          </a:bodyPr>
          <a:lstStyle/>
          <a:p>
            <a:pPr>
              <a:lnSpc>
                <a:spcPct val="150000"/>
              </a:lnSpc>
            </a:pPr>
            <a:r>
              <a:rPr lang="zh-CN" altLang="en-US" sz="1400" dirty="0">
                <a:solidFill>
                  <a:schemeClr val="bg1"/>
                </a:solidFill>
                <a:latin typeface="+mn-ea"/>
              </a:rPr>
              <a:t>单击此处输入你的正文，文字是您思想的提炼，为了最终演示发布的良好效果，请尽量言简意赅的阐述观点</a:t>
            </a:r>
            <a:endParaRPr lang="zh-CN" altLang="en-US" sz="1400" dirty="0">
              <a:solidFill>
                <a:schemeClr val="bg1"/>
              </a:solidFill>
              <a:latin typeface="+mn-ea"/>
            </a:endParaRPr>
          </a:p>
        </p:txBody>
      </p:sp>
      <p:sp>
        <p:nvSpPr>
          <p:cNvPr id="41" name="文本框 40"/>
          <p:cNvSpPr txBox="1"/>
          <p:nvPr/>
        </p:nvSpPr>
        <p:spPr>
          <a:xfrm>
            <a:off x="6544013" y="2169993"/>
            <a:ext cx="2366192" cy="553085"/>
          </a:xfrm>
          <a:prstGeom prst="rect">
            <a:avLst/>
          </a:prstGeom>
          <a:noFill/>
        </p:spPr>
        <p:txBody>
          <a:bodyPr wrap="square" rtlCol="0">
            <a:spAutoFit/>
          </a:bodyPr>
          <a:lstStyle/>
          <a:p>
            <a:pPr>
              <a:lnSpc>
                <a:spcPct val="150000"/>
              </a:lnSpc>
            </a:pPr>
            <a:r>
              <a:rPr lang="zh-CN" altLang="en-US" sz="2000" dirty="0">
                <a:solidFill>
                  <a:schemeClr val="bg1"/>
                </a:solidFill>
                <a:latin typeface="+mj-ea"/>
                <a:ea typeface="+mj-ea"/>
              </a:rPr>
              <a:t>输入小标题</a:t>
            </a:r>
            <a:endParaRPr lang="zh-CN" altLang="en-US" sz="2000" dirty="0">
              <a:solidFill>
                <a:schemeClr val="bg1"/>
              </a:solidFill>
              <a:latin typeface="+mj-ea"/>
              <a:ea typeface="+mj-ea"/>
            </a:endParaRPr>
          </a:p>
        </p:txBody>
      </p:sp>
      <p:pic>
        <p:nvPicPr>
          <p:cNvPr id="43" name="图片 10" descr="32313538313536313b32313538313537333bb1fdcdb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31853" y="4722942"/>
            <a:ext cx="437973" cy="437973"/>
          </a:xfrm>
          <a:prstGeom prst="rect">
            <a:avLst/>
          </a:prstGeom>
        </p:spPr>
      </p:pic>
      <p:pic>
        <p:nvPicPr>
          <p:cNvPr id="44" name="图片 19" descr="32313538313534373b32313538313533333bbdb1b1ad"/>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8161" y="4722942"/>
            <a:ext cx="437973" cy="437973"/>
          </a:xfrm>
          <a:prstGeom prst="rect">
            <a:avLst/>
          </a:prstGeom>
        </p:spPr>
      </p:pic>
      <p:graphicFrame>
        <p:nvGraphicFramePr>
          <p:cNvPr id="11" name="表格 10"/>
          <p:cNvGraphicFramePr/>
          <p:nvPr>
            <p:custDataLst>
              <p:tags r:id="rId5"/>
            </p:custDataLst>
          </p:nvPr>
        </p:nvGraphicFramePr>
        <p:xfrm>
          <a:off x="829310" y="1148080"/>
          <a:ext cx="10387965" cy="4504055"/>
        </p:xfrm>
        <a:graphic>
          <a:graphicData uri="http://schemas.openxmlformats.org/drawingml/2006/table">
            <a:tbl>
              <a:tblPr firstRow="1" bandRow="1">
                <a:tableStyleId>{5C22544A-7EE6-4342-B048-85BDC9FD1C3A}</a:tableStyleId>
              </a:tblPr>
              <a:tblGrid>
                <a:gridCol w="2945130"/>
                <a:gridCol w="7442835"/>
              </a:tblGrid>
              <a:tr h="684530">
                <a:tc>
                  <a:txBody>
                    <a:bodyPr/>
                    <a:p>
                      <a:pPr indent="0" algn="ctr">
                        <a:lnSpc>
                          <a:spcPct val="120000"/>
                        </a:lnSpc>
                        <a:spcBef>
                          <a:spcPts val="0"/>
                        </a:spcBef>
                        <a:spcAft>
                          <a:spcPts val="0"/>
                        </a:spcAft>
                        <a:buNone/>
                      </a:pPr>
                      <a:r>
                        <a:rPr lang="zh-CN" altLang="en-US" sz="1800" b="1" spc="130">
                          <a:solidFill>
                            <a:srgbClr val="646464"/>
                          </a:solidFill>
                          <a:latin typeface="微软雅黑" panose="020B0503020204020204" charset="-122"/>
                          <a:ea typeface="微软雅黑" panose="020B0503020204020204" charset="-122"/>
                        </a:rPr>
                        <a:t>奖项设置</a:t>
                      </a:r>
                      <a:endParaRPr lang="zh-CN" altLang="en-US" sz="1800" b="1" spc="130">
                        <a:solidFill>
                          <a:srgbClr val="646464"/>
                        </a:solidFill>
                        <a:latin typeface="微软雅黑" panose="020B0503020204020204" charset="-122"/>
                        <a:ea typeface="微软雅黑" panose="020B0503020204020204" charset="-122"/>
                      </a:endParaRPr>
                    </a:p>
                  </a:txBody>
                  <a:tcPr marL="254000" marR="254000" marT="177800" marB="1778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indent="0" algn="ctr">
                        <a:lnSpc>
                          <a:spcPct val="120000"/>
                        </a:lnSpc>
                        <a:spcBef>
                          <a:spcPts val="0"/>
                        </a:spcBef>
                        <a:spcAft>
                          <a:spcPts val="0"/>
                        </a:spcAft>
                        <a:buNone/>
                      </a:pPr>
                      <a:r>
                        <a:rPr lang="zh-CN" altLang="en-US" sz="1800" b="1" spc="130">
                          <a:solidFill>
                            <a:srgbClr val="646464"/>
                          </a:solidFill>
                          <a:latin typeface="微软雅黑" panose="020B0503020204020204" charset="-122"/>
                          <a:ea typeface="微软雅黑" panose="020B0503020204020204" charset="-122"/>
                        </a:rPr>
                        <a:t>支持政策</a:t>
                      </a:r>
                      <a:endParaRPr lang="zh-CN" altLang="en-US" sz="1800" b="1" spc="130">
                        <a:solidFill>
                          <a:srgbClr val="646464"/>
                        </a:solidFill>
                        <a:latin typeface="微软雅黑" panose="020B0503020204020204" charset="-122"/>
                        <a:ea typeface="微软雅黑" panose="020B0503020204020204" charset="-122"/>
                      </a:endParaRPr>
                    </a:p>
                  </a:txBody>
                  <a:tcPr marL="254000" marR="254000" marT="177800" marB="1778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r h="3819525">
                <a:tc>
                  <a:txBody>
                    <a:bodyPr/>
                    <a:p>
                      <a:pPr marL="171450" indent="-171450" algn="l">
                        <a:lnSpc>
                          <a:spcPct val="120000"/>
                        </a:lnSpc>
                        <a:spcBef>
                          <a:spcPts val="0"/>
                        </a:spcBef>
                        <a:spcAft>
                          <a:spcPts val="0"/>
                        </a:spcAft>
                        <a:buFont typeface="Wingdings" panose="05000000000000000000" charset="0"/>
                        <a:buChar char="Ø"/>
                      </a:pPr>
                      <a:r>
                        <a:rPr lang="zh-CN" altLang="en-US" sz="1200" b="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1.大赛分别设置决赛、行业赛一二三等奖，并颁发奖杯、证书，其中决赛获奖队伍将给予奖金奖励。</a:t>
                      </a:r>
                      <a:r>
                        <a:rPr lang="en-US" altLang="zh-CN" sz="1200" b="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200" b="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r>
                        <a:rPr lang="zh-CN" altLang="en-US" sz="1200" b="0" spc="120">
                          <a:solidFill>
                            <a:schemeClr val="tx2">
                              <a:lumMod val="75000"/>
                              <a:lumOff val="25000"/>
                            </a:schemeClr>
                          </a:solidFill>
                          <a:latin typeface="微软雅黑" panose="020B0503020204020204" charset="-122"/>
                          <a:ea typeface="微软雅黑" panose="020B0503020204020204" charset="-122"/>
                          <a:cs typeface="微软雅黑" panose="020B0503020204020204" charset="-122"/>
                        </a:rPr>
                        <a:t>获得资金支持的企业和团队应积极参与科技成果在河北转化活动，其中团队项目须报名结束1年内在河北省新注册成立企业或依托省内企业成果落地后方可获得奖金支持。</a:t>
                      </a:r>
                      <a:r>
                        <a:rPr lang="zh-CN" altLang="en-US" sz="1200" b="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endParaRPr lang="zh-CN" altLang="en-US" sz="1200" b="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endParaRPr lang="zh-CN" altLang="en-US" sz="1200" b="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lang="en-US" altLang="zh-CN" sz="1200" b="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a:t>
                      </a:r>
                      <a:r>
                        <a:rPr lang="zh-CN" altLang="en-US" sz="1200" b="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在大赛组织工作中具有突出贡献的单位和个人将颁发优秀组织奖和先进个人奖。</a:t>
                      </a:r>
                      <a:endParaRPr lang="zh-CN" altLang="en-US" sz="1200" b="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txBody>
                  <a:tcPr marL="254000" marR="254000" marT="177800" marB="1778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marL="171450" indent="-171450" algn="l">
                        <a:lnSpc>
                          <a:spcPct val="120000"/>
                        </a:lnSpc>
                        <a:spcBef>
                          <a:spcPts val="0"/>
                        </a:spcBef>
                        <a:spcAft>
                          <a:spcPts val="0"/>
                        </a:spcAft>
                        <a:buFont typeface="Wingdings" panose="05000000000000000000" charset="0"/>
                        <a:buChar char="Ø"/>
                      </a:pPr>
                      <a:r>
                        <a:rPr lang="zh-CN" altLang="en-US" sz="1200" spc="120">
                          <a:latin typeface="微软雅黑" panose="020B0503020204020204" charset="-122"/>
                          <a:ea typeface="微软雅黑" panose="020B0503020204020204" charset="-122"/>
                          <a:cs typeface="微软雅黑" panose="020B0503020204020204" charset="-122"/>
                        </a:rPr>
                        <a:t>1.培训服务。在大赛期间组织参赛企业和团队开展线上或线下专场培训，指导企业完成大赛系统申报，讲解大赛评价指标体系内涵及路演答辩技巧等。对优秀项目和创业者给予创业政策、创业融资、商业模式、并购、股改和上市等方面的辅导培训，帮助创业项目与产业资源深度对接。</a:t>
                      </a:r>
                      <a:endParaRPr lang="zh-CN" altLang="en-US" sz="120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lang="zh-CN" altLang="en-US" sz="1200" spc="120">
                          <a:latin typeface="微软雅黑" panose="020B0503020204020204" charset="-122"/>
                          <a:ea typeface="微软雅黑" panose="020B0503020204020204" charset="-122"/>
                          <a:cs typeface="微软雅黑" panose="020B0503020204020204" charset="-122"/>
                        </a:rPr>
                        <a:t>2.融资服务。开展常态化融资路演、实地走访调研、“一对一服务”等活动，为参赛企业提供投融资服务。大赛获奖项目优先推荐至本次大赛合作的金融机构、投资基金、创投机构，争取投资支持。获奖企业将获得由河北银行提供的“科冀贷”专项信贷服务，贷款额度最高500万元，贷款期限最长3年，贷款享受优惠利率。</a:t>
                      </a:r>
                      <a:endParaRPr lang="zh-CN" altLang="en-US" sz="120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lang="zh-CN" altLang="en-US" sz="1200" spc="120">
                          <a:latin typeface="微软雅黑" panose="020B0503020204020204" charset="-122"/>
                          <a:ea typeface="微软雅黑" panose="020B0503020204020204" charset="-122"/>
                          <a:cs typeface="微软雅黑" panose="020B0503020204020204" charset="-122"/>
                        </a:rPr>
                        <a:t>3.落地对接服务。参赛项目择优向省级以上孵化器、众创空间、大学科技园进行推荐，优先推荐给相关创业投资机构等。有针对性地组织优秀企业开展合作对接会和交流考察活动；鼓励省级及以上科技园区、创业创新示范基地提供配套资金奖励和政策扶持。</a:t>
                      </a:r>
                      <a:endParaRPr lang="zh-CN" altLang="en-US" sz="120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lang="zh-CN" altLang="en-US" sz="1200" spc="120">
                          <a:latin typeface="微软雅黑" panose="020B0503020204020204" charset="-122"/>
                          <a:ea typeface="微软雅黑" panose="020B0503020204020204" charset="-122"/>
                          <a:cs typeface="微软雅黑" panose="020B0503020204020204" charset="-122"/>
                        </a:rPr>
                        <a:t>4.科技创新服务。大赛合作专业机构将为获奖项目提供免费或优惠的专利、商标、版权、著作权、软件、集成电路布图设计等的代理、转让、登记、鉴定、评估、认证、咨询、检索等服务；为获奖企业提供创新券服务，提供研发费用加计扣除、科技企业资格认定等科技创新服务。</a:t>
                      </a:r>
                      <a:endParaRPr lang="zh-CN" altLang="en-US" sz="1200" b="0" spc="120">
                        <a:solidFill>
                          <a:srgbClr val="404040"/>
                        </a:solidFill>
                        <a:latin typeface="微软雅黑" panose="020B0503020204020204" charset="-122"/>
                        <a:ea typeface="微软雅黑" panose="020B0503020204020204" charset="-122"/>
                        <a:cs typeface="微软雅黑" panose="020B0503020204020204" charset="-122"/>
                      </a:endParaRPr>
                    </a:p>
                    <a:p>
                      <a:pPr indent="0" algn="just" fontAlgn="t">
                        <a:lnSpc>
                          <a:spcPct val="120000"/>
                        </a:lnSpc>
                        <a:spcBef>
                          <a:spcPts val="0"/>
                        </a:spcBef>
                        <a:spcAft>
                          <a:spcPts val="0"/>
                        </a:spcAft>
                        <a:buFont typeface="Wingdings" panose="05000000000000000000" charset="0"/>
                        <a:buNone/>
                      </a:pPr>
                      <a:r>
                        <a:rPr lang="en-US" altLang="zh-CN" sz="1200" b="1" kern="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zh-CN" altLang="en-US" sz="1200" b="0" kern="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txBody>
                  <a:tcPr marL="254000" marR="254000" marT="177800" marB="1778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bl>
          </a:graphicData>
        </a:graphic>
      </p:graphicFrame>
      <p:pic>
        <p:nvPicPr>
          <p:cNvPr id="3" name="图片 2" descr="箭头">
            <a:hlinkClick r:id="rId6" action="ppaction://hlinksldjump"/>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4845" y="5948045"/>
            <a:ext cx="457200" cy="457200"/>
          </a:xfrm>
          <a:prstGeom prst="rect">
            <a:avLst/>
          </a:prstGeom>
        </p:spPr>
      </p:pic>
    </p:spTree>
    <p:custDataLst>
      <p:tags r:id="rId9"/>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23715" y="588010"/>
            <a:ext cx="3886835" cy="468630"/>
          </a:xfrm>
          <a:prstGeom prst="rect">
            <a:avLst/>
          </a:prstGeom>
          <a:noFill/>
        </p:spPr>
        <p:txBody>
          <a:bodyPr wrap="square" rtlCol="0">
            <a:noAutofit/>
          </a:bodyPr>
          <a:lstStyle/>
          <a:p>
            <a:pPr algn="ctr"/>
            <a:r>
              <a:rPr lang="zh-CN" altLang="en-US" sz="2400" dirty="0">
                <a:solidFill>
                  <a:schemeClr val="accent1"/>
                </a:solidFill>
                <a:latin typeface="+mj-ea"/>
                <a:ea typeface="+mj-ea"/>
              </a:rPr>
              <a:t>全国赛</a:t>
            </a:r>
            <a:endParaRPr lang="zh-CN" altLang="en-US" sz="2400" dirty="0">
              <a:solidFill>
                <a:schemeClr val="accent1"/>
              </a:solidFill>
              <a:latin typeface="+mj-ea"/>
              <a:ea typeface="+mj-ea"/>
            </a:endParaRPr>
          </a:p>
        </p:txBody>
      </p:sp>
      <p:sp>
        <p:nvSpPr>
          <p:cNvPr id="31" name="文本框 30"/>
          <p:cNvSpPr txBox="1"/>
          <p:nvPr/>
        </p:nvSpPr>
        <p:spPr>
          <a:xfrm>
            <a:off x="1957704" y="2669576"/>
            <a:ext cx="3639822" cy="1060450"/>
          </a:xfrm>
          <a:prstGeom prst="rect">
            <a:avLst/>
          </a:prstGeom>
          <a:noFill/>
        </p:spPr>
        <p:txBody>
          <a:bodyPr wrap="square" rtlCol="0">
            <a:spAutoFit/>
          </a:bodyPr>
          <a:lstStyle/>
          <a:p>
            <a:pPr>
              <a:lnSpc>
                <a:spcPct val="150000"/>
              </a:lnSpc>
            </a:pPr>
            <a:r>
              <a:rPr lang="zh-CN" altLang="en-US" sz="1400" dirty="0">
                <a:solidFill>
                  <a:schemeClr val="bg1"/>
                </a:solidFill>
                <a:latin typeface="+mn-ea"/>
              </a:rPr>
              <a:t>单击此处输入你的正文，文字是您思想的提炼，为了最终演示发布的良好效果，请尽量言简意赅的阐述观点</a:t>
            </a:r>
            <a:endParaRPr lang="zh-CN" altLang="en-US" sz="1400" dirty="0">
              <a:solidFill>
                <a:schemeClr val="bg1"/>
              </a:solidFill>
              <a:latin typeface="+mn-ea"/>
            </a:endParaRPr>
          </a:p>
        </p:txBody>
      </p:sp>
      <p:sp>
        <p:nvSpPr>
          <p:cNvPr id="32" name="文本框 31"/>
          <p:cNvSpPr txBox="1"/>
          <p:nvPr/>
        </p:nvSpPr>
        <p:spPr>
          <a:xfrm>
            <a:off x="1957704" y="2169993"/>
            <a:ext cx="2366192" cy="553085"/>
          </a:xfrm>
          <a:prstGeom prst="rect">
            <a:avLst/>
          </a:prstGeom>
          <a:noFill/>
        </p:spPr>
        <p:txBody>
          <a:bodyPr wrap="square" rtlCol="0">
            <a:spAutoFit/>
          </a:bodyPr>
          <a:lstStyle/>
          <a:p>
            <a:pPr>
              <a:lnSpc>
                <a:spcPct val="150000"/>
              </a:lnSpc>
            </a:pPr>
            <a:r>
              <a:rPr lang="zh-CN" altLang="en-US" sz="2000" dirty="0">
                <a:solidFill>
                  <a:schemeClr val="bg1"/>
                </a:solidFill>
                <a:latin typeface="+mj-ea"/>
                <a:ea typeface="+mj-ea"/>
              </a:rPr>
              <a:t>输入小标题</a:t>
            </a:r>
            <a:endParaRPr lang="zh-CN" altLang="en-US" sz="2000" dirty="0">
              <a:solidFill>
                <a:schemeClr val="bg1"/>
              </a:solidFill>
              <a:latin typeface="+mj-ea"/>
              <a:ea typeface="+mj-ea"/>
            </a:endParaRPr>
          </a:p>
        </p:txBody>
      </p:sp>
      <p:sp>
        <p:nvSpPr>
          <p:cNvPr id="40" name="文本框 39"/>
          <p:cNvSpPr txBox="1"/>
          <p:nvPr/>
        </p:nvSpPr>
        <p:spPr>
          <a:xfrm>
            <a:off x="6544013" y="2669576"/>
            <a:ext cx="3639822" cy="1060450"/>
          </a:xfrm>
          <a:prstGeom prst="rect">
            <a:avLst/>
          </a:prstGeom>
          <a:noFill/>
        </p:spPr>
        <p:txBody>
          <a:bodyPr wrap="square" rtlCol="0">
            <a:spAutoFit/>
          </a:bodyPr>
          <a:lstStyle/>
          <a:p>
            <a:pPr>
              <a:lnSpc>
                <a:spcPct val="150000"/>
              </a:lnSpc>
            </a:pPr>
            <a:r>
              <a:rPr lang="zh-CN" altLang="en-US" sz="1400" dirty="0">
                <a:solidFill>
                  <a:schemeClr val="bg1"/>
                </a:solidFill>
                <a:latin typeface="+mn-ea"/>
              </a:rPr>
              <a:t>单击此处输入你的正文，文字是您思想的提炼，为了最终演示发布的良好效果，请尽量言简意赅的阐述观点</a:t>
            </a:r>
            <a:endParaRPr lang="zh-CN" altLang="en-US" sz="1400" dirty="0">
              <a:solidFill>
                <a:schemeClr val="bg1"/>
              </a:solidFill>
              <a:latin typeface="+mn-ea"/>
            </a:endParaRPr>
          </a:p>
        </p:txBody>
      </p:sp>
      <p:sp>
        <p:nvSpPr>
          <p:cNvPr id="41" name="文本框 40"/>
          <p:cNvSpPr txBox="1"/>
          <p:nvPr/>
        </p:nvSpPr>
        <p:spPr>
          <a:xfrm>
            <a:off x="6544013" y="2169993"/>
            <a:ext cx="2366192" cy="553085"/>
          </a:xfrm>
          <a:prstGeom prst="rect">
            <a:avLst/>
          </a:prstGeom>
          <a:noFill/>
        </p:spPr>
        <p:txBody>
          <a:bodyPr wrap="square" rtlCol="0">
            <a:spAutoFit/>
          </a:bodyPr>
          <a:lstStyle/>
          <a:p>
            <a:pPr>
              <a:lnSpc>
                <a:spcPct val="150000"/>
              </a:lnSpc>
            </a:pPr>
            <a:r>
              <a:rPr lang="zh-CN" altLang="en-US" sz="2000" dirty="0">
                <a:solidFill>
                  <a:schemeClr val="bg1"/>
                </a:solidFill>
                <a:latin typeface="+mj-ea"/>
                <a:ea typeface="+mj-ea"/>
              </a:rPr>
              <a:t>输入小标题</a:t>
            </a:r>
            <a:endParaRPr lang="zh-CN" altLang="en-US" sz="2000" dirty="0">
              <a:solidFill>
                <a:schemeClr val="bg1"/>
              </a:solidFill>
              <a:latin typeface="+mj-ea"/>
              <a:ea typeface="+mj-ea"/>
            </a:endParaRPr>
          </a:p>
        </p:txBody>
      </p:sp>
      <p:pic>
        <p:nvPicPr>
          <p:cNvPr id="43" name="图片 10" descr="32313538313536313b32313538313537333bb1fdcdb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31853" y="4722942"/>
            <a:ext cx="437973" cy="437973"/>
          </a:xfrm>
          <a:prstGeom prst="rect">
            <a:avLst/>
          </a:prstGeom>
        </p:spPr>
      </p:pic>
      <p:pic>
        <p:nvPicPr>
          <p:cNvPr id="44" name="图片 19" descr="32313538313534373b32313538313533333bbdb1b1ad"/>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8161" y="4722942"/>
            <a:ext cx="437973" cy="437973"/>
          </a:xfrm>
          <a:prstGeom prst="rect">
            <a:avLst/>
          </a:prstGeom>
        </p:spPr>
      </p:pic>
      <p:graphicFrame>
        <p:nvGraphicFramePr>
          <p:cNvPr id="11" name="表格 10"/>
          <p:cNvGraphicFramePr/>
          <p:nvPr>
            <p:custDataLst>
              <p:tags r:id="rId5"/>
            </p:custDataLst>
          </p:nvPr>
        </p:nvGraphicFramePr>
        <p:xfrm>
          <a:off x="829310" y="1148080"/>
          <a:ext cx="10387965" cy="4983480"/>
        </p:xfrm>
        <a:graphic>
          <a:graphicData uri="http://schemas.openxmlformats.org/drawingml/2006/table">
            <a:tbl>
              <a:tblPr firstRow="1" bandRow="1">
                <a:tableStyleId>{5C22544A-7EE6-4342-B048-85BDC9FD1C3A}</a:tableStyleId>
              </a:tblPr>
              <a:tblGrid>
                <a:gridCol w="4780915"/>
                <a:gridCol w="5607050"/>
              </a:tblGrid>
              <a:tr h="684530">
                <a:tc>
                  <a:txBody>
                    <a:bodyPr/>
                    <a:p>
                      <a:pPr indent="0" algn="ctr">
                        <a:lnSpc>
                          <a:spcPct val="120000"/>
                        </a:lnSpc>
                        <a:spcBef>
                          <a:spcPts val="0"/>
                        </a:spcBef>
                        <a:spcAft>
                          <a:spcPts val="0"/>
                        </a:spcAft>
                        <a:buNone/>
                      </a:pPr>
                      <a:r>
                        <a:rPr lang="zh-CN" altLang="en-US" sz="1800" b="1" spc="130">
                          <a:solidFill>
                            <a:srgbClr val="646464"/>
                          </a:solidFill>
                          <a:latin typeface="微软雅黑" panose="020B0503020204020204" charset="-122"/>
                          <a:ea typeface="微软雅黑" panose="020B0503020204020204" charset="-122"/>
                        </a:rPr>
                        <a:t>全国赛安排</a:t>
                      </a:r>
                      <a:endParaRPr lang="zh-CN" altLang="en-US" sz="1800" b="1" spc="130">
                        <a:solidFill>
                          <a:srgbClr val="646464"/>
                        </a:solidFill>
                        <a:latin typeface="微软雅黑" panose="020B0503020204020204" charset="-122"/>
                        <a:ea typeface="微软雅黑" panose="020B0503020204020204" charset="-122"/>
                      </a:endParaRPr>
                    </a:p>
                  </a:txBody>
                  <a:tcPr marL="254000" marR="254000" marT="177800" marB="1778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indent="0" algn="ctr">
                        <a:lnSpc>
                          <a:spcPct val="120000"/>
                        </a:lnSpc>
                        <a:spcBef>
                          <a:spcPts val="0"/>
                        </a:spcBef>
                        <a:spcAft>
                          <a:spcPts val="0"/>
                        </a:spcAft>
                        <a:buNone/>
                      </a:pPr>
                      <a:r>
                        <a:rPr lang="zh-CN" altLang="en-US" sz="1800" b="1" spc="130">
                          <a:solidFill>
                            <a:srgbClr val="646464"/>
                          </a:solidFill>
                          <a:latin typeface="微软雅黑" panose="020B0503020204020204" charset="-122"/>
                          <a:ea typeface="微软雅黑" panose="020B0503020204020204" charset="-122"/>
                        </a:rPr>
                        <a:t>服务政策</a:t>
                      </a:r>
                      <a:endParaRPr lang="zh-CN" altLang="en-US" sz="1800" b="1" spc="130">
                        <a:solidFill>
                          <a:srgbClr val="646464"/>
                        </a:solidFill>
                        <a:latin typeface="微软雅黑" panose="020B0503020204020204" charset="-122"/>
                        <a:ea typeface="微软雅黑" panose="020B0503020204020204" charset="-122"/>
                      </a:endParaRPr>
                    </a:p>
                  </a:txBody>
                  <a:tcPr marL="254000" marR="254000" marT="177800" marB="1778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r h="4298950">
                <a:tc>
                  <a:txBody>
                    <a:bodyPr/>
                    <a:p>
                      <a:pPr indent="0" algn="l">
                        <a:lnSpc>
                          <a:spcPct val="120000"/>
                        </a:lnSpc>
                        <a:spcBef>
                          <a:spcPts val="0"/>
                        </a:spcBef>
                        <a:spcAft>
                          <a:spcPts val="0"/>
                        </a:spcAft>
                        <a:buFont typeface="Wingdings" panose="05000000000000000000" charset="0"/>
                        <a:buNone/>
                      </a:pPr>
                      <a:r>
                        <a:rPr lang="en-US" altLang="zh-CN" sz="1200" b="0" spc="120">
                          <a:latin typeface="微软雅黑" panose="020B0503020204020204" charset="-122"/>
                          <a:ea typeface="微软雅黑" panose="020B0503020204020204" charset="-122"/>
                          <a:cs typeface="微软雅黑" panose="020B0503020204020204" charset="-122"/>
                        </a:rPr>
                        <a:t>   </a:t>
                      </a:r>
                      <a:r>
                        <a:rPr lang="zh-CN" sz="1200" b="0" spc="120">
                          <a:latin typeface="微软雅黑" panose="020B0503020204020204" charset="-122"/>
                          <a:ea typeface="微软雅黑" panose="020B0503020204020204" charset="-122"/>
                          <a:cs typeface="微软雅黑" panose="020B0503020204020204" charset="-122"/>
                        </a:rPr>
                        <a:t>经省行业赛评选择优遴选优胜企业推荐参加全国赛。</a:t>
                      </a:r>
                      <a:endParaRPr sz="1200" b="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sz="1200" b="0" spc="120">
                          <a:latin typeface="微软雅黑" panose="020B0503020204020204" charset="-122"/>
                          <a:ea typeface="微软雅黑" panose="020B0503020204020204" charset="-122"/>
                          <a:cs typeface="微软雅黑" panose="020B0503020204020204" charset="-122"/>
                        </a:rPr>
                        <a:t>1.全国赛入围企业共</a:t>
                      </a:r>
                      <a:r>
                        <a:rPr sz="1200" b="0" spc="120">
                          <a:solidFill>
                            <a:srgbClr val="FF0000"/>
                          </a:solidFill>
                          <a:latin typeface="微软雅黑" panose="020B0503020204020204" charset="-122"/>
                          <a:ea typeface="微软雅黑" panose="020B0503020204020204" charset="-122"/>
                          <a:cs typeface="微软雅黑" panose="020B0503020204020204" charset="-122"/>
                        </a:rPr>
                        <a:t>1000家</a:t>
                      </a:r>
                      <a:r>
                        <a:rPr sz="1200" b="0" spc="120">
                          <a:latin typeface="微软雅黑" panose="020B0503020204020204" charset="-122"/>
                          <a:ea typeface="微软雅黑" panose="020B0503020204020204" charset="-122"/>
                          <a:cs typeface="微软雅黑" panose="020B0503020204020204" charset="-122"/>
                        </a:rPr>
                        <a:t>左右，其中初创企业组约</a:t>
                      </a:r>
                      <a:r>
                        <a:rPr sz="1200" b="0" spc="120">
                          <a:solidFill>
                            <a:srgbClr val="FF0000"/>
                          </a:solidFill>
                          <a:latin typeface="微软雅黑" panose="020B0503020204020204" charset="-122"/>
                          <a:ea typeface="微软雅黑" panose="020B0503020204020204" charset="-122"/>
                          <a:cs typeface="微软雅黑" panose="020B0503020204020204" charset="-122"/>
                        </a:rPr>
                        <a:t>300家</a:t>
                      </a:r>
                      <a:r>
                        <a:rPr sz="1200" b="0" spc="120">
                          <a:latin typeface="微软雅黑" panose="020B0503020204020204" charset="-122"/>
                          <a:ea typeface="微软雅黑" panose="020B0503020204020204" charset="-122"/>
                          <a:cs typeface="微软雅黑" panose="020B0503020204020204" charset="-122"/>
                        </a:rPr>
                        <a:t>，成长企业组约</a:t>
                      </a:r>
                      <a:r>
                        <a:rPr sz="1200" b="0" spc="120">
                          <a:solidFill>
                            <a:srgbClr val="FF0000"/>
                          </a:solidFill>
                          <a:latin typeface="微软雅黑" panose="020B0503020204020204" charset="-122"/>
                          <a:ea typeface="微软雅黑" panose="020B0503020204020204" charset="-122"/>
                          <a:cs typeface="微软雅黑" panose="020B0503020204020204" charset="-122"/>
                        </a:rPr>
                        <a:t>700家</a:t>
                      </a:r>
                      <a:r>
                        <a:rPr sz="1200" b="0" spc="120">
                          <a:latin typeface="微软雅黑" panose="020B0503020204020204" charset="-122"/>
                          <a:ea typeface="微软雅黑" panose="020B0503020204020204" charset="-122"/>
                          <a:cs typeface="微软雅黑" panose="020B0503020204020204" charset="-122"/>
                        </a:rPr>
                        <a:t>。</a:t>
                      </a:r>
                      <a:r>
                        <a:rPr lang="zh-CN" sz="1200" b="0" spc="120">
                          <a:latin typeface="微软雅黑" panose="020B0503020204020204" charset="-122"/>
                          <a:ea typeface="微软雅黑" panose="020B0503020204020204" charset="-122"/>
                          <a:cs typeface="微软雅黑" panose="020B0503020204020204" charset="-122"/>
                        </a:rPr>
                        <a:t>国</a:t>
                      </a:r>
                      <a:r>
                        <a:rPr sz="1200" b="0" spc="120">
                          <a:latin typeface="微软雅黑" panose="020B0503020204020204" charset="-122"/>
                          <a:ea typeface="微软雅黑" panose="020B0503020204020204" charset="-122"/>
                          <a:cs typeface="微软雅黑" panose="020B0503020204020204" charset="-122"/>
                        </a:rPr>
                        <a:t>赛办公室将于2024年9月中旬，在官网www.cxcyds.com公布入围全国赛企业名单。</a:t>
                      </a:r>
                      <a:endParaRPr sz="1200" b="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sz="1200" b="0" spc="120">
                          <a:latin typeface="微软雅黑" panose="020B0503020204020204" charset="-122"/>
                          <a:ea typeface="微软雅黑" panose="020B0503020204020204" charset="-122"/>
                          <a:cs typeface="微软雅黑" panose="020B0503020204020204" charset="-122"/>
                        </a:rPr>
                        <a:t> 2.全国赛分为新一代信息技术、高端装备制造、新材料、生物医药和</a:t>
                      </a:r>
                      <a:r>
                        <a:rPr sz="1200" b="0" u="sng" spc="120">
                          <a:latin typeface="微软雅黑" panose="020B0503020204020204" charset="-122"/>
                          <a:ea typeface="微软雅黑" panose="020B0503020204020204" charset="-122"/>
                          <a:cs typeface="微软雅黑" panose="020B0503020204020204" charset="-122"/>
                        </a:rPr>
                        <a:t>新能源、新能源汽车、节能环保</a:t>
                      </a:r>
                      <a:r>
                        <a:rPr sz="1200" b="0" spc="120">
                          <a:latin typeface="微软雅黑" panose="020B0503020204020204" charset="-122"/>
                          <a:ea typeface="微软雅黑" panose="020B0503020204020204" charset="-122"/>
                          <a:cs typeface="微软雅黑" panose="020B0503020204020204" charset="-122"/>
                        </a:rPr>
                        <a:t>等五类行业方向，分别进行半决赛和决赛。全国赛安排在2024年10-11月举办，具体时间和地点另行通知。</a:t>
                      </a:r>
                      <a:endParaRPr sz="1200" b="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sz="1200" b="0" spc="120">
                          <a:latin typeface="微软雅黑" panose="020B0503020204020204" charset="-122"/>
                          <a:ea typeface="微软雅黑" panose="020B0503020204020204" charset="-122"/>
                          <a:cs typeface="微软雅黑" panose="020B0503020204020204" charset="-122"/>
                        </a:rPr>
                        <a:t> 3.全国赛采用线下路演和现场答辩方式进行比赛，主要邀请投资专家担任评委，参考创业投资标准，从技术和产品创新、市场前景和竞争、管理团队、财务及融资等方面对参赛企业进行评价和打分。</a:t>
                      </a:r>
                      <a:endParaRPr sz="1200" b="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sz="1200" b="0" spc="120">
                          <a:latin typeface="微软雅黑" panose="020B0503020204020204" charset="-122"/>
                          <a:ea typeface="微软雅黑" panose="020B0503020204020204" charset="-122"/>
                          <a:cs typeface="微软雅黑" panose="020B0503020204020204" charset="-122"/>
                        </a:rPr>
                        <a:t> 4.全国赛半决赛评选出优胜企业400家左右，其中前100家进入全国赛决赛（初创企业约30家，成长企业约70家），全国赛决赛分别评选出五类行业方向的前三名。</a:t>
                      </a:r>
                      <a:endParaRPr sz="1200" b="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sz="1200" b="0" spc="120">
                          <a:latin typeface="微软雅黑" panose="020B0503020204020204" charset="-122"/>
                          <a:ea typeface="微软雅黑" panose="020B0503020204020204" charset="-122"/>
                          <a:cs typeface="微软雅黑" panose="020B0503020204020204" charset="-122"/>
                        </a:rPr>
                        <a:t> 5.全国赛年终颁奖活动将组织评选和公布第十三届中国创新创业大赛“创新创业50强”等各类排名和奖项，举办时间和地点另行通知。 </a:t>
                      </a:r>
                      <a:endParaRPr lang="zh-CN" altLang="en-US" sz="1200" b="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txBody>
                  <a:tcPr marL="254000" marR="254000" marT="177800" marB="1778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marL="171450" indent="-171450" algn="l">
                        <a:lnSpc>
                          <a:spcPct val="120000"/>
                        </a:lnSpc>
                        <a:spcBef>
                          <a:spcPts val="0"/>
                        </a:spcBef>
                        <a:spcAft>
                          <a:spcPts val="0"/>
                        </a:spcAft>
                        <a:buFont typeface="Wingdings" panose="05000000000000000000" charset="0"/>
                        <a:buChar char="Ø"/>
                      </a:pPr>
                      <a:r>
                        <a:rPr lang="zh-CN" altLang="en-US" sz="1200" spc="120">
                          <a:latin typeface="微软雅黑" panose="020B0503020204020204" charset="-122"/>
                          <a:ea typeface="微软雅黑" panose="020B0503020204020204" charset="-122"/>
                          <a:cs typeface="微软雅黑" panose="020B0503020204020204" charset="-122"/>
                        </a:rPr>
                        <a:t>1.通过中国创新创业大赛官网、大赛合作媒体渠道、大赛附属论坛、展览、培训等活动，对大赛优胜企业、团队和项目进行宣传展示。</a:t>
                      </a:r>
                      <a:endParaRPr lang="zh-CN" altLang="en-US" sz="120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lang="zh-CN" altLang="en-US" sz="1200" spc="120">
                          <a:latin typeface="微软雅黑" panose="020B0503020204020204" charset="-122"/>
                          <a:ea typeface="微软雅黑" panose="020B0503020204020204" charset="-122"/>
                          <a:cs typeface="微软雅黑" panose="020B0503020204020204" charset="-122"/>
                        </a:rPr>
                        <a:t>2.向国家中小企业发展基金、国家制造业转型升级基金、国家集成电路产业投资基金等国家级基金及其他市场化创业投资基金推荐大赛优胜企业。通过国家产融合作平台为企业在优惠信贷、发行债券、上市融资等方面创造便利条件，大赛合作银行择优给予参赛企业贷款授信支持。</a:t>
                      </a:r>
                      <a:endParaRPr lang="zh-CN" altLang="en-US" sz="120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lang="zh-CN" altLang="en-US" sz="1200" spc="120">
                          <a:latin typeface="微软雅黑" panose="020B0503020204020204" charset="-122"/>
                          <a:ea typeface="微软雅黑" panose="020B0503020204020204" charset="-122"/>
                          <a:cs typeface="微软雅黑" panose="020B0503020204020204" charset="-122"/>
                        </a:rPr>
                        <a:t>3.通过组织“创新创业训练营”等活动，为优秀参赛企业提供组织管理、人才管理、产品质量提升、安全风险防范等专业咨询和培训，以及专项政策对接、与大企业合作、新技术场景应用等增值服务。联合相关高校为参赛企业举办创新创业优秀人才招聘，推荐参赛企业参加国家高新区科研助理岗招聘活动。</a:t>
                      </a:r>
                      <a:endParaRPr lang="zh-CN" altLang="en-US" sz="120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lang="zh-CN" altLang="en-US" sz="1200" spc="120">
                          <a:latin typeface="微软雅黑" panose="020B0503020204020204" charset="-122"/>
                          <a:ea typeface="微软雅黑" panose="020B0503020204020204" charset="-122"/>
                          <a:cs typeface="微软雅黑" panose="020B0503020204020204" charset="-122"/>
                        </a:rPr>
                        <a:t>4.支持符合条件的参赛企业纳入工业和信息化部优质企业梯度培育体系。择优向全国颠覆性技术创新大赛推荐优胜企业，争取国家颠覆性技术创新重点专项支持。</a:t>
                      </a:r>
                      <a:endParaRPr lang="zh-CN" altLang="en-US" sz="1200" spc="120">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Font typeface="Wingdings" panose="05000000000000000000" charset="0"/>
                        <a:buChar char="Ø"/>
                      </a:pPr>
                      <a:r>
                        <a:rPr lang="zh-CN" altLang="en-US" sz="1200" spc="120">
                          <a:latin typeface="微软雅黑" panose="020B0503020204020204" charset="-122"/>
                          <a:ea typeface="微软雅黑" panose="020B0503020204020204" charset="-122"/>
                          <a:cs typeface="微软雅黑" panose="020B0503020204020204" charset="-122"/>
                        </a:rPr>
                        <a:t>5.鼓励有条件的地方政府、国家高新区、国家自创区等相关部门出台配套政策措施，精准支持参与大赛的各类企业或团队。</a:t>
                      </a:r>
                      <a:r>
                        <a:rPr lang="en-US" altLang="zh-CN" sz="1200" b="1" kern="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zh-CN" altLang="en-US" sz="1200" b="0" kern="0" spc="12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txBody>
                  <a:tcPr marL="254000" marR="254000" marT="177800" marB="1778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bl>
          </a:graphicData>
        </a:graphic>
      </p:graphicFrame>
      <p:pic>
        <p:nvPicPr>
          <p:cNvPr id="3" name="图片 2" descr="箭头">
            <a:hlinkClick r:id="rId6" action="ppaction://hlinksldjump"/>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35005" y="6223000"/>
            <a:ext cx="457200" cy="457200"/>
          </a:xfrm>
          <a:prstGeom prst="rect">
            <a:avLst/>
          </a:prstGeom>
        </p:spPr>
      </p:pic>
    </p:spTree>
    <p:custDataLst>
      <p:tags r:id="rId9"/>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TYPE" val="i"/>
  <p:tag name="KSO_WM_UNIT_INDEX" val="1"/>
</p:tagLst>
</file>

<file path=ppt/tags/tag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10"/>
  <p:tag name="KSO_WM_UNIT_LAYERLEVEL" val="1"/>
  <p:tag name="KSO_WM_TAG_VERSION" val="1.0"/>
  <p:tag name="KSO_WM_UNIT_TYPE" val="i"/>
  <p:tag name="KSO_WM_UNIT_INDEX" val="10"/>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1.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
  <p:tag name="KSO_WM_UNIT_LAYERLEVEL" val="1"/>
  <p:tag name="KSO_WM_TAG_VERSION" val="1.0"/>
  <p:tag name="KSO_WM_UNIT_TYPE" val="i"/>
  <p:tag name="KSO_WM_UNIT_INDEX" val="2"/>
</p:tagLst>
</file>

<file path=ppt/tags/tag1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1.0"/>
  <p:tag name="KSO_WM_UNIT_TYPE" val="i"/>
  <p:tag name="KSO_WM_UNIT_INDEX" val="3"/>
</p:tagLst>
</file>

<file path=ppt/tags/tag10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
  <p:tag name="KSO_WM_UNIT_LAYERLEVEL" val="1"/>
  <p:tag name="KSO_WM_TAG_VERSION" val="1.0"/>
  <p:tag name="KSO_WM_UNIT_TYPE" val="i"/>
  <p:tag name="KSO_WM_UNIT_INDEX" val="4"/>
</p:tagLst>
</file>

<file path=ppt/tags/tag1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
  <p:tag name="KSO_WM_UNIT_LAYERLEVEL" val="1"/>
  <p:tag name="KSO_WM_TAG_VERSION" val="1.0"/>
  <p:tag name="KSO_WM_UNIT_TYPE" val="i"/>
  <p:tag name="KSO_WM_UNIT_INDEX" val="5"/>
</p:tagLst>
</file>

<file path=ppt/tags/tag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11"/>
  <p:tag name="KSO_WM_UNIT_LAYERLEVEL" val="1"/>
  <p:tag name="KSO_WM_TAG_VERSION" val="1.0"/>
  <p:tag name="KSO_WM_UNIT_TYPE" val="i"/>
  <p:tag name="KSO_WM_UNIT_INDEX" val="11"/>
</p:tagLst>
</file>

<file path=ppt/tags/tag1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
  <p:tag name="KSO_WM_UNIT_LAYERLEVEL" val="1"/>
  <p:tag name="KSO_WM_TAG_VERSION" val="1.0"/>
  <p:tag name="KSO_WM_UNIT_TYPE" val="i"/>
  <p:tag name="KSO_WM_UNIT_INDEX" val="6"/>
</p:tagLst>
</file>

<file path=ppt/tags/tag1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
  <p:tag name="KSO_WM_UNIT_LAYERLEVEL" val="1"/>
  <p:tag name="KSO_WM_TAG_VERSION" val="1.0"/>
  <p:tag name="KSO_WM_UNIT_TYPE" val="i"/>
  <p:tag name="KSO_WM_UNIT_INDEX" val="7"/>
</p:tagLst>
</file>

<file path=ppt/tags/tag1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
  <p:tag name="KSO_WM_UNIT_LAYERLEVEL" val="1"/>
  <p:tag name="KSO_WM_TAG_VERSION" val="1.0"/>
  <p:tag name="KSO_WM_UNIT_TYPE" val="i"/>
  <p:tag name="KSO_WM_UNIT_INDEX" val="8"/>
</p:tagLst>
</file>

<file path=ppt/tags/tag1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9"/>
  <p:tag name="KSO_WM_UNIT_LAYERLEVEL" val="1"/>
  <p:tag name="KSO_WM_TAG_VERSION" val="1.0"/>
  <p:tag name="KSO_WM_UNIT_TYPE" val="i"/>
  <p:tag name="KSO_WM_UNIT_INDEX" val="9"/>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0"/>
  <p:tag name="KSO_WM_UNIT_LAYERLEVEL" val="1"/>
  <p:tag name="KSO_WM_TAG_VERSION" val="1.0"/>
  <p:tag name="KSO_WM_BEAUTIFY_FLAG" val="#wm#"/>
  <p:tag name="KSO_WM_UNIT_TYPE" val="i"/>
  <p:tag name="KSO_WM_UNIT_INDEX" val="10"/>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1"/>
  <p:tag name="KSO_WM_UNIT_LAYERLEVEL" val="1"/>
  <p:tag name="KSO_WM_TAG_VERSION" val="1.0"/>
  <p:tag name="KSO_WM_BEAUTIFY_FLAG" val="#wm#"/>
  <p:tag name="KSO_WM_UNIT_TYPE" val="i"/>
  <p:tag name="KSO_WM_UNIT_INDEX" val="1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2"/>
  <p:tag name="KSO_WM_UNIT_LAYERLEVEL" val="1"/>
  <p:tag name="KSO_WM_TAG_VERSION" val="1.0"/>
  <p:tag name="KSO_WM_BEAUTIFY_FLAG" val="#wm#"/>
  <p:tag name="KSO_WM_UNIT_TYPE" val="i"/>
  <p:tag name="KSO_WM_UNIT_INDEX" val="1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3"/>
  <p:tag name="KSO_WM_UNIT_LAYERLEVEL" val="1"/>
  <p:tag name="KSO_WM_TAG_VERSION" val="1.0"/>
  <p:tag name="KSO_WM_BEAUTIFY_FLAG" val="#wm#"/>
  <p:tag name="KSO_WM_UNIT_TYPE" val="i"/>
  <p:tag name="KSO_WM_UNIT_INDEX" val="13"/>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4"/>
  <p:tag name="KSO_WM_UNIT_LAYERLEVEL" val="1"/>
  <p:tag name="KSO_WM_TAG_VERSION" val="1.0"/>
  <p:tag name="KSO_WM_BEAUTIFY_FLAG" val="#wm#"/>
  <p:tag name="KSO_WM_UNIT_TYPE" val="i"/>
  <p:tag name="KSO_WM_UNIT_INDEX" val="14"/>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5"/>
  <p:tag name="KSO_WM_UNIT_LAYERLEVEL" val="1"/>
  <p:tag name="KSO_WM_TAG_VERSION" val="1.0"/>
  <p:tag name="KSO_WM_BEAUTIFY_FLAG" val="#wm#"/>
  <p:tag name="KSO_WM_UNIT_TYPE" val="i"/>
  <p:tag name="KSO_WM_UNIT_INDEX" val="15"/>
</p:tagLst>
</file>

<file path=ppt/tags/tag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12"/>
  <p:tag name="KSO_WM_UNIT_LAYERLEVEL" val="1"/>
  <p:tag name="KSO_WM_TAG_VERSION" val="1.0"/>
  <p:tag name="KSO_WM_UNIT_TYPE" val="i"/>
  <p:tag name="KSO_WM_UNIT_INDEX" val="12"/>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NOCLEAR" val="0"/>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3"/>
  <p:tag name="KSO_WM_UNIT_LAYERLEVEL" val="1"/>
  <p:tag name="KSO_WM_TAG_VERSION" val="1.0"/>
  <p:tag name="KSO_WM_BEAUTIFY_FLAG" val="#wm#"/>
  <p:tag name="KSO_WM_UNIT_PRESET_TEXT" val="公司名占位符"/>
  <p:tag name="KSO_WM_UNIT_NOCLEAR" val="0"/>
  <p:tag name="KSO_WM_UNIT_VALUE" val="81"/>
  <p:tag name="KSO_WM_UNIT_TYPE" val="f"/>
  <p:tag name="KSO_WM_UNIT_INDEX" val="3"/>
  <p:tag name="KSO_WM_UNIT_SUBTYPE" val="g"/>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2"/>
  <p:tag name="KSO_WM_UNIT_LAYERLEVEL" val="1"/>
  <p:tag name="KSO_WM_TAG_VERSION" val="1.0"/>
  <p:tag name="KSO_WM_BEAUTIFY_FLAG" val="#wm#"/>
  <p:tag name="KSO_WM_UNIT_SUBTYPE" val="c"/>
  <p:tag name="KSO_WM_UNIT_PRESET_TEXT" val="日期时间占位符"/>
  <p:tag name="KSO_WM_UNIT_NOCLEAR" val="0"/>
  <p:tag name="KSO_WM_UNIT_VALUE" val="8"/>
  <p:tag name="KSO_WM_UNIT_TYPE" val="f"/>
  <p:tag name="KSO_WM_UNIT_INDEX"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5"/>
  <p:tag name="KSO_WM_UNIT_LAYERLEVEL" val="1"/>
  <p:tag name="KSO_WM_TAG_VERSION" val="1.0"/>
  <p:tag name="KSO_WM_BEAUTIFY_FLAG" val="#wm#"/>
  <p:tag name="KSO_WM_UNIT_SUBTYPE" val="b"/>
  <p:tag name="KSO_WM_UNIT_PRESET_TEXT" val="署名占位符"/>
  <p:tag name="KSO_WM_UNIT_NOCLEAR" val="0"/>
  <p:tag name="KSO_WM_UNIT_VALUE" val="8"/>
  <p:tag name="KSO_WM_UNIT_TYPE" val="f"/>
  <p:tag name="KSO_WM_UNIT_INDEX" val="5"/>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ISCONTENTSTITLE" val="0"/>
  <p:tag name="KSO_WM_UNIT_ISNUMDGMTITLE" val="0"/>
  <p:tag name="KSO_WM_UNIT_NOCLEAR" val="0"/>
  <p:tag name="KSO_WM_TEMPLATE_CATEGORY" val="custom"/>
  <p:tag name="KSO_WM_TEMPLATE_INDEX" val="20230979"/>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NOCLEAR" val="0"/>
  <p:tag name="KSO_WM_TEMPLATE_CATEGORY" val="custom"/>
  <p:tag name="KSO_WM_TEMPLATE_INDEX" val="20230979"/>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13"/>
  <p:tag name="KSO_WM_UNIT_LAYERLEVEL" val="1"/>
  <p:tag name="KSO_WM_TAG_VERSION" val="1.0"/>
  <p:tag name="KSO_WM_UNIT_TYPE" val="i"/>
  <p:tag name="KSO_WM_UNIT_INDEX" val="13"/>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2.xml><?xml version="1.0" encoding="utf-8"?>
<p:tagLst xmlns:p="http://schemas.openxmlformats.org/presentationml/2006/main">
  <p:tag name="KSO_WM_TEMPLATE_SUBCATEGORY" val="29"/>
  <p:tag name="KSO_WM_TEMPLATE_MASTER_TYPE" val="0"/>
  <p:tag name="KSO_WM_TEMPLATE_COLOR_TYPE" val="0"/>
  <p:tag name="KSO_WM_TAG_VERSION" val="1.0"/>
  <p:tag name="KSO_WM_BEAUTIFY_FLAG" val="#wm#"/>
  <p:tag name="KSO_WM_TEMPLATE_CATEGORY" val="custom"/>
  <p:tag name="KSO_WM_TEMPLATE_INDEX" val="20230979"/>
  <p:tag name="KSO_WM_TEMPLATE_THUMBS_INDEX" val="1、9"/>
</p:tagLst>
</file>

<file path=ppt/tags/tag133.xml><?xml version="1.0" encoding="utf-8"?>
<p:tagLst xmlns:p="http://schemas.openxmlformats.org/presentationml/2006/main">
  <p:tag name="KSO_WM_UNIT_ISCONTENTSTITLE" val="0"/>
  <p:tag name="KSO_WM_UNIT_ISNUMDGMTITLE" val="0"/>
  <p:tag name="KSO_WM_UNIT_NOCLEAR" val="0"/>
  <p:tag name="KSO_WM_UNIT_VALUE" val="80"/>
  <p:tag name="KSO_WM_UNIT_HIGHLIGHT" val="0"/>
  <p:tag name="KSO_WM_UNIT_COMPATIBLE" val="0"/>
  <p:tag name="KSO_WM_UNIT_DIAGRAM_ISNUMVISUAL" val="0"/>
  <p:tag name="KSO_WM_UNIT_DIAGRAM_ISREFERUNIT" val="0"/>
  <p:tag name="KSO_WM_UNIT_TYPE" val="b"/>
  <p:tag name="KSO_WM_UNIT_INDEX" val="1"/>
  <p:tag name="KSO_WM_UNIT_ID" val="custom20231516_1*b*1"/>
  <p:tag name="KSO_WM_TEMPLATE_CATEGORY" val="custom"/>
  <p:tag name="KSO_WM_TEMPLATE_INDEX" val="20231516"/>
  <p:tag name="KSO_WM_UNIT_LAYERLEVEL" val="1"/>
  <p:tag name="KSO_WM_TAG_VERSION" val="3.0"/>
  <p:tag name="KSO_WM_BEAUTIFY_FLAG" val="#wm#"/>
  <p:tag name="KSO_WM_UNIT_PRESET_TEXT" val="单击此处添加副标题"/>
</p:tagLst>
</file>

<file path=ppt/tags/tag134.xml><?xml version="1.0" encoding="utf-8"?>
<p:tagLst xmlns:p="http://schemas.openxmlformats.org/presentationml/2006/main">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5"/>
  <p:tag name="KSO_WM_UNIT_ID" val="custom20231516_1*f*5"/>
  <p:tag name="KSO_WM_TEMPLATE_CATEGORY" val="custom"/>
  <p:tag name="KSO_WM_TEMPLATE_INDEX" val="20231516"/>
  <p:tag name="KSO_WM_UNIT_LAYERLEVEL" val="1"/>
  <p:tag name="KSO_WM_TAG_VERSION" val="3.0"/>
  <p:tag name="KSO_WM_BEAUTIFY_FLAG" val="#wm#"/>
  <p:tag name="KSO_WM_UNIT_SUBTYPE" val="g"/>
  <p:tag name="KSO_WM_UNIT_PRESET_TEXT" val="汇报人：wps"/>
</p:tagLst>
</file>

<file path=ppt/tags/tag13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0979_1*a*1"/>
  <p:tag name="KSO_WM_TEMPLATE_CATEGORY" val="custom"/>
  <p:tag name="KSO_WM_TEMPLATE_INDEX" val="20230979"/>
  <p:tag name="KSO_WM_UNIT_LAYERLEVEL" val="1"/>
  <p:tag name="KSO_WM_TAG_VERSION" val="1.0"/>
  <p:tag name="KSO_WM_BEAUTIFY_FLAG" val="#wm#"/>
  <p:tag name="KSO_WM_UNIT_PRESET_TEXT" val="单击此处添加文档&#10;标题内容"/>
</p:tagLst>
</file>

<file path=ppt/tags/tag136.xml><?xml version="1.0" encoding="utf-8"?>
<p:tagLst xmlns:p="http://schemas.openxmlformats.org/presentationml/2006/main">
  <p:tag name="KSO_WM_UNIT_SUBTYPE" val="c"/>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1"/>
  <p:tag name="KSO_WM_UNIT_ID" val="custom20230979_1*f*1"/>
  <p:tag name="KSO_WM_TEMPLATE_CATEGORY" val="custom"/>
  <p:tag name="KSO_WM_TEMPLATE_INDEX" val="20230979"/>
  <p:tag name="KSO_WM_UNIT_LAYERLEVEL" val="1"/>
  <p:tag name="KSO_WM_TAG_VERSION" val="1.0"/>
  <p:tag name="KSO_WM_BEAUTIFY_FLAG" val="#wm#"/>
  <p:tag name="KSO_WM_UNIT_PRESET_TEXT" val="汇报时间：20XX/XX/XX"/>
</p:tagLst>
</file>

<file path=ppt/tags/tag137.xml><?xml version="1.0" encoding="utf-8"?>
<p:tagLst xmlns:p="http://schemas.openxmlformats.org/presentationml/2006/main">
  <p:tag name="KSO_WM_SLIDE_ID" val="custom20230979_1"/>
  <p:tag name="KSO_WM_TEMPLATE_SUBCATEGORY" val="29"/>
  <p:tag name="KSO_WM_TEMPLATE_MASTER_TYPE" val="0"/>
  <p:tag name="KSO_WM_TEMPLATE_COLOR_TYPE" val="0"/>
  <p:tag name="KSO_WM_SLIDE_ITEM_CNT" val="0"/>
  <p:tag name="KSO_WM_SLIDE_INDEX" val="1"/>
  <p:tag name="KSO_WM_TAG_VERSION" val="1.0"/>
  <p:tag name="KSO_WM_BEAUTIFY_FLAG" val="#wm#"/>
  <p:tag name="KSO_WM_TEMPLATE_CATEGORY" val="custom"/>
  <p:tag name="KSO_WM_TEMPLATE_INDEX" val="20230979"/>
  <p:tag name="KSO_WM_SLIDE_LAYOUT" val="a_f"/>
  <p:tag name="KSO_WM_SLIDE_LAYOUT_CNT" val="1_3"/>
  <p:tag name="KSO_WM_SLIDE_TYPE" val="title"/>
  <p:tag name="KSO_WM_SLIDE_SUBTYPE" val="pureTxt"/>
  <p:tag name="KSO_WM_TEMPLATE_THUMBS_INDEX" val="1、9"/>
  <p:tag name="KSO_WM_SLIDE_THEME_ID" val="3312538"/>
  <p:tag name="KSO_WM_SLIDE_THEME_NAME" val="绿色简单创意图形简约风主题模板"/>
  <p:tag name="RESOURCE_RECORD_KEY" val="{&quot;65&quot;:[20230979],&quot;71&quot;:[76235679946]}"/>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14"/>
  <p:tag name="KSO_WM_UNIT_LAYERLEVEL" val="1"/>
  <p:tag name="KSO_WM_TAG_VERSION" val="1.0"/>
  <p:tag name="KSO_WM_UNIT_TYPE" val="i"/>
  <p:tag name="KSO_WM_UNIT_INDEX" val="14"/>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SLIDE_THEME_ID" val="3312538"/>
  <p:tag name="KSO_WM_SLIDE_THEME_NAME" val="绿色简单创意图形简约风主题模板"/>
  <p:tag name="KSO_WM_SLIDE_TYPE" val="text"/>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47.xml><?xml version="1.0" encoding="utf-8"?>
<p:tagLst xmlns:p="http://schemas.openxmlformats.org/presentationml/2006/main">
  <p:tag name="KSO_WM_SLIDE_THEME_ID" val="3312538"/>
  <p:tag name="KSO_WM_SLIDE_THEME_NAME" val="绿色简单创意图形简约风主题模板"/>
  <p:tag name="KSO_WM_SLIDE_TYPE" val="text"/>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066_5*m_h_i*1_1_2"/>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USESOURCEFORMAT_APPLY" val="1"/>
  <p:tag name="KSO_WM_DIAGRAM_VIRTUALLY_FRAME" val="{&quot;height&quot;:323.4477952755906,&quot;left&quot;:116.84023622047243,&quot;top&quot;:127.15220472440944,&quot;width&quot;:727.5264566929134}"/>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066_5*m_h_i*1_1_3"/>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15"/>
  <p:tag name="KSO_WM_UNIT_LAYERLEVEL" val="1"/>
  <p:tag name="KSO_WM_TAG_VERSION" val="1.0"/>
  <p:tag name="KSO_WM_UNIT_TYPE" val="i"/>
  <p:tag name="KSO_WM_UNIT_INDEX" val="15"/>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160066_5*m_h_i*1_1_4"/>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066_5*m_h_i*1_2_2"/>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6"/>
  <p:tag name="KSO_WM_UNIT_LINE_FILL_TYPE" val="2"/>
  <p:tag name="KSO_WM_UNIT_USESOURCEFORMAT_APPLY" val="1"/>
  <p:tag name="KSO_WM_DIAGRAM_VIRTUALLY_FRAME" val="{&quot;height&quot;:323.4477952755906,&quot;left&quot;:116.84023622047243,&quot;top&quot;:127.15220472440944,&quot;width&quot;:727.5264566929134}"/>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066_5*m_h_i*1_2_3"/>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160066_5*m_h_i*1_2_4"/>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066_5*m_h_i*1_3_1"/>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7"/>
  <p:tag name="KSO_WM_UNIT_LINE_FILL_TYPE" val="2"/>
  <p:tag name="KSO_WM_UNIT_USESOURCEFORMAT_APPLY" val="1"/>
  <p:tag name="KSO_WM_DIAGRAM_VIRTUALLY_FRAME" val="{&quot;height&quot;:323.4477952755906,&quot;left&quot;:116.84023622047243,&quot;top&quot;:127.15220472440944,&quot;width&quot;:727.5264566929134}"/>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066_5*m_h_i*1_3_2"/>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066_5*m_h_i*1_3_3"/>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066_5*m_h_i*1_4_2"/>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8"/>
  <p:tag name="KSO_WM_UNIT_LINE_FILL_TYPE" val="2"/>
  <p:tag name="KSO_WM_UNIT_USESOURCEFORMAT_APPLY" val="1"/>
  <p:tag name="KSO_WM_DIAGRAM_VIRTUALLY_FRAME" val="{&quot;height&quot;:323.4477952755906,&quot;left&quot;:116.84023622047243,&quot;top&quot;:127.15220472440944,&quot;width&quot;:727.5264566929134}"/>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160066_5*m_h_i*1_4_3"/>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160066_5*m_h_i*1_4_4"/>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6"/>
  <p:tag name="KSO_WM_UNIT_LAYERLEVEL" val="1"/>
  <p:tag name="KSO_WM_TAG_VERSION" val="1.0"/>
  <p:tag name="KSO_WM_BEAUTIFY_FLAG" val="#wm#"/>
  <p:tag name="KSO_WM_UNIT_TYPE" val="i"/>
  <p:tag name="KSO_WM_UNIT_INDEX" val="16"/>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160066_5*m_h_i*1_5_2"/>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9"/>
  <p:tag name="KSO_WM_UNIT_LINE_FILL_TYPE" val="2"/>
  <p:tag name="KSO_WM_UNIT_USESOURCEFORMAT_APPLY" val="1"/>
  <p:tag name="KSO_WM_DIAGRAM_VIRTUALLY_FRAME" val="{&quot;height&quot;:323.4477952755906,&quot;left&quot;:116.84023622047243,&quot;top&quot;:127.15220472440944,&quot;width&quot;:727.5264566929134}"/>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160066_5*m_h_i*1_5_3"/>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4"/>
  <p:tag name="KSO_WM_UNIT_ID" val="diagram160066_5*m_h_i*1_5_4"/>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160066_5*m_h_i*1_6_2"/>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10"/>
  <p:tag name="KSO_WM_UNIT_LINE_FILL_TYPE" val="2"/>
  <p:tag name="KSO_WM_UNIT_USESOURCEFORMAT_APPLY" val="1"/>
  <p:tag name="KSO_WM_DIAGRAM_VIRTUALLY_FRAME" val="{&quot;height&quot;:323.4477952755906,&quot;left&quot;:116.84023622047243,&quot;top&quot;:127.15220472440944,&quot;width&quot;:727.5264566929134}"/>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3"/>
  <p:tag name="KSO_WM_UNIT_ID" val="diagram160066_5*m_h_i*1_6_3"/>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4"/>
  <p:tag name="KSO_WM_UNIT_ID" val="diagram160066_5*m_h_i*1_6_4"/>
  <p:tag name="KSO_WM_TEMPLATE_CATEGORY" val="diagram"/>
  <p:tag name="KSO_WM_TEMPLATE_INDEX" val="160066"/>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66.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160066_5*m_h_a*1_1_1"/>
  <p:tag name="KSO_WM_TEMPLATE_CATEGORY" val="diagram"/>
  <p:tag name="KSO_WM_TEMPLATE_INDEX" val="160066"/>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5"/>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6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066_5*m_h_f*1_1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68.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160066_5*m_h_a*1_2_1"/>
  <p:tag name="KSO_WM_TEMPLATE_CATEGORY" val="diagram"/>
  <p:tag name="KSO_WM_TEMPLATE_INDEX" val="160066"/>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6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66_5*m_h_f*1_2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7"/>
  <p:tag name="KSO_WM_UNIT_LAYERLEVEL" val="1"/>
  <p:tag name="KSO_WM_TAG_VERSION" val="1.0"/>
  <p:tag name="KSO_WM_BEAUTIFY_FLAG" val="#wm#"/>
  <p:tag name="KSO_WM_UNIT_TYPE" val="i"/>
  <p:tag name="KSO_WM_UNIT_INDEX" val="17"/>
</p:tagLst>
</file>

<file path=ppt/tags/tag17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160066_5*m_h_a*1_3_1"/>
  <p:tag name="KSO_WM_TEMPLATE_CATEGORY" val="diagram"/>
  <p:tag name="KSO_WM_TEMPLATE_INDEX" val="160066"/>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7"/>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7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066_5*m_h_f*1_3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72.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160066_5*m_h_a*1_4_1"/>
  <p:tag name="KSO_WM_TEMPLATE_CATEGORY" val="diagram"/>
  <p:tag name="KSO_WM_TEMPLATE_INDEX" val="160066"/>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8"/>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7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066_5*m_h_f*1_4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74.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160066_5*m_h_a*1_5_1"/>
  <p:tag name="KSO_WM_TEMPLATE_CATEGORY" val="diagram"/>
  <p:tag name="KSO_WM_TEMPLATE_INDEX" val="160066"/>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9"/>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7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160066_5*m_h_f*1_5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76.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6_1"/>
  <p:tag name="KSO_WM_UNIT_ID" val="diagram160066_5*m_h_a*1_6_1"/>
  <p:tag name="KSO_WM_TEMPLATE_CATEGORY" val="diagram"/>
  <p:tag name="KSO_WM_TEMPLATE_INDEX" val="160066"/>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0"/>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7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160066_5*m_h_f*1_6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23.4477952755906,&quot;left&quot;:116.84023622047243,&quot;top&quot;:127.15220472440944,&quot;width&quot;:727.5264566929134}"/>
</p:tagLst>
</file>

<file path=ppt/tags/tag178.xml><?xml version="1.0" encoding="utf-8"?>
<p:tagLst xmlns:p="http://schemas.openxmlformats.org/presentationml/2006/main">
  <p:tag name="KSO_WM_SLIDE_ITEM_CNT" val="6"/>
  <p:tag name="KSO_WM_SLIDE_THEME_ID" val="3312538"/>
  <p:tag name="KSO_WM_SLIDE_THEME_NAME" val="绿色简单创意图形简约风主题模板"/>
  <p:tag name="KSO_WM_SLIDE_TYPE" val="text"/>
</p:tagLst>
</file>

<file path=ppt/tags/tag179.xml><?xml version="1.0" encoding="utf-8"?>
<p:tagLst xmlns:p="http://schemas.openxmlformats.org/presentationml/2006/main">
  <p:tag name="KSO_WM_UNIT_TABLE_BEAUTIFY" val="smartTable{9e5ef69b-2836-4426-bd61-f2f3741c5acd}"/>
  <p:tag name="TABLE_RECT" val="17.0052*80.3*808.8*379.4"/>
  <p:tag name="TABLE_EMPHASIZE_COLOR" val="6579300"/>
  <p:tag name="TABLE_ONEKEY_SKIN_IDX" val="0"/>
  <p:tag name="TABLE_SKINIDX" val="-1"/>
  <p:tag name="TABLE_COLORIDX" val="l"/>
  <p:tag name="TABLE_COLOR_RGB" val="0x000000*0xFFFFFF*0x212121*0xFFFFFF*0x4A626E*0xA4B9B0*0xD6E6E6*0xF8E8CF*0xEEB991*0xB26C53"/>
  <p:tag name="TABLE_ENDDRAG_ORIGIN_RECT" val="829*368"/>
  <p:tag name="TABLE_ENDDRAG_RECT" val="75*94*829*368"/>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8"/>
  <p:tag name="KSO_WM_UNIT_LAYERLEVEL" val="1"/>
  <p:tag name="KSO_WM_TAG_VERSION" val="1.0"/>
  <p:tag name="KSO_WM_BEAUTIFY_FLAG" val="#wm#"/>
  <p:tag name="KSO_WM_UNIT_TYPE" val="i"/>
  <p:tag name="KSO_WM_UNIT_INDEX" val="18"/>
</p:tagLst>
</file>

<file path=ppt/tags/tag180.xml><?xml version="1.0" encoding="utf-8"?>
<p:tagLst xmlns:p="http://schemas.openxmlformats.org/presentationml/2006/main">
  <p:tag name="KSO_WM_SLIDE_THEME_ID" val="3312538"/>
  <p:tag name="KSO_WM_SLIDE_THEME_NAME" val="绿色简单创意图形简约风主题模板"/>
  <p:tag name="KSO_WM_SLIDE_TYPE" val="text"/>
</p:tagLst>
</file>

<file path=ppt/tags/tag181.xml><?xml version="1.0" encoding="utf-8"?>
<p:tagLst xmlns:p="http://schemas.openxmlformats.org/presentationml/2006/main">
  <p:tag name="KSO_WM_UNIT_TABLE_BEAUTIFY" val="smartTable{eb0dc20d-0570-4588-9dc7-60c77f55e5d4}"/>
  <p:tag name="TABLE_RECT" val="17.0052*80.3*808.8*379.4"/>
  <p:tag name="TABLE_EMPHASIZE_COLOR" val="6579300"/>
  <p:tag name="TABLE_ONEKEY_SKIN_IDX" val="0"/>
  <p:tag name="TABLE_SKINIDX" val="-1"/>
  <p:tag name="TABLE_COLORIDX" val="l"/>
  <p:tag name="TABLE_COLOR_RGB" val="0x000000*0xFFFFFF*0x212121*0xFFFFFF*0x4A626E*0xA4B9B0*0xD6E6E6*0xF8E8CF*0xEEB991*0xB26C53"/>
  <p:tag name="TABLE_ENDDRAG_ORIGIN_RECT" val="829*347"/>
  <p:tag name="TABLE_ENDDRAG_RECT" val="75*94*829*347"/>
  <p:tag name="KSO_WM_BEAUTIFY_FLAG" val=""/>
</p:tagLst>
</file>

<file path=ppt/tags/tag182.xml><?xml version="1.0" encoding="utf-8"?>
<p:tagLst xmlns:p="http://schemas.openxmlformats.org/presentationml/2006/main">
  <p:tag name="KSO_WM_SLIDE_THEME_ID" val="3312538"/>
  <p:tag name="KSO_WM_SLIDE_THEME_NAME" val="绿色简单创意图形简约风主题模板"/>
  <p:tag name="KSO_WM_SLIDE_TYPE" val="text"/>
</p:tagLst>
</file>

<file path=ppt/tags/tag183.xml><?xml version="1.0" encoding="utf-8"?>
<p:tagLst xmlns:p="http://schemas.openxmlformats.org/presentationml/2006/main">
  <p:tag name="KSO_WM_UNIT_TABLE_BEAUTIFY" val="smartTable{05baf0e2-f755-46c1-a292-42fabe5c1125}"/>
  <p:tag name="TABLE_RECT" val="17*37.7555*926*480.15"/>
  <p:tag name="TABLE_EMPHASIZE_COLOR" val="6579300"/>
  <p:tag name="TABLE_ONEKEY_SKIN_IDX" val="0"/>
  <p:tag name="TABLE_SKINIDX" val="-1"/>
  <p:tag name="TABLE_COLORIDX" val="l"/>
  <p:tag name="TABLE_ENDDRAG_ORIGIN_RECT" val="825*344"/>
  <p:tag name="TABLE_ENDDRAG_RECT" val="54*92*825*344"/>
  <p:tag name="KSO_WM_BEAUTIFY_FLAG" val=""/>
</p:tagLst>
</file>

<file path=ppt/tags/tag184.xml><?xml version="1.0" encoding="utf-8"?>
<p:tagLst xmlns:p="http://schemas.openxmlformats.org/presentationml/2006/main">
  <p:tag name="KSO_WM_SLIDE_THEME_ID" val="3312538"/>
  <p:tag name="KSO_WM_SLIDE_THEME_NAME" val="绿色简单创意图形简约风主题模板"/>
  <p:tag name="KSO_WM_SLIDE_TYPE" val="text"/>
</p:tagLst>
</file>

<file path=ppt/tags/tag185.xml><?xml version="1.0" encoding="utf-8"?>
<p:tagLst xmlns:p="http://schemas.openxmlformats.org/presentationml/2006/main">
  <p:tag name="KSO_WM_UNIT_TABLE_BEAUTIFY" val="smartTable{ae4c2173-f990-4340-ad09-f5748e15cd21}"/>
  <p:tag name="TABLE_RECT" val="17*55.5134*926*449.9"/>
  <p:tag name="TABLE_EMPHASIZE_COLOR" val="6579300"/>
  <p:tag name="TABLE_ONEKEY_SKIN_IDX" val="0"/>
  <p:tag name="TABLE_SKINIDX" val="-1"/>
  <p:tag name="TABLE_COLORIDX" val="l"/>
  <p:tag name="TABLE_ENDDRAG_ORIGIN_RECT" val="818*355"/>
  <p:tag name="TABLE_ENDDRAG_RECT" val="58*90*818*355"/>
  <p:tag name="KSO_WM_BEAUTIFY_FLAG" val=""/>
</p:tagLst>
</file>

<file path=ppt/tags/tag186.xml><?xml version="1.0" encoding="utf-8"?>
<p:tagLst xmlns:p="http://schemas.openxmlformats.org/presentationml/2006/main">
  <p:tag name="KSO_WM_SLIDE_THEME_ID" val="3312538"/>
  <p:tag name="KSO_WM_SLIDE_THEME_NAME" val="绿色简单创意图形简约风主题模板"/>
  <p:tag name="KSO_WM_SLIDE_TYPE" val="text"/>
</p:tagLst>
</file>

<file path=ppt/tags/tag187.xml><?xml version="1.0" encoding="utf-8"?>
<p:tagLst xmlns:p="http://schemas.openxmlformats.org/presentationml/2006/main">
  <p:tag name="KSO_WM_UNIT_TABLE_BEAUTIFY" val="smartTable{20103605-3676-4f28-ba95-d8fe82822eef}"/>
  <p:tag name="TABLE_RECT" val="17*55.5134*926*449.9"/>
  <p:tag name="TABLE_EMPHASIZE_COLOR" val="6579300"/>
  <p:tag name="TABLE_ONEKEY_SKIN_IDX" val="0"/>
  <p:tag name="TABLE_SKINIDX" val="-1"/>
  <p:tag name="TABLE_COLORIDX" val="l"/>
  <p:tag name="TABLE_ENDDRAG_ORIGIN_RECT" val="817*376"/>
  <p:tag name="TABLE_ENDDRAG_RECT" val="65*90*817*376"/>
  <p:tag name="KSO_WM_BEAUTIFY_FLAG" val=""/>
</p:tagLst>
</file>

<file path=ppt/tags/tag188.xml><?xml version="1.0" encoding="utf-8"?>
<p:tagLst xmlns:p="http://schemas.openxmlformats.org/presentationml/2006/main">
  <p:tag name="KSO_WM_SLIDE_THEME_ID" val="3312538"/>
  <p:tag name="KSO_WM_SLIDE_THEME_NAME" val="绿色简单创意图形简约风主题模板"/>
  <p:tag name="KSO_WM_SLIDE_TYPE" val="text"/>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 name="KSO_WM_UNIT_CONTENT_GROUP_TYPE" val="titlestyle"/>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9"/>
  <p:tag name="KSO_WM_UNIT_LAYERLEVEL" val="1"/>
  <p:tag name="KSO_WM_TAG_VERSION" val="1.0"/>
  <p:tag name="KSO_WM_BEAUTIFY_FLAG" val="#wm#"/>
  <p:tag name="KSO_WM_UNIT_TYPE" val="i"/>
  <p:tag name="KSO_WM_UNIT_INDEX" val="19"/>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SLIDE_THEME_ID" val="3312538"/>
  <p:tag name="KSO_WM_SLIDE_THEME_NAME" val="绿色简单创意图形简约风主题模板"/>
  <p:tag name="KSO_WM_SLIDE_TYPE" val="text"/>
</p:tagLst>
</file>

<file path=ppt/tags/tag193.xml><?xml version="1.0" encoding="utf-8"?>
<p:tagLst xmlns:p="http://schemas.openxmlformats.org/presentationml/2006/main">
  <p:tag name="KSO_WPP_MARK_KEY" val="2af525ca-c723-463e-be9a-2927fa47d6c3"/>
  <p:tag name="COMMONDATA" val="eyJjb3VudCI6NDIsImhkaWQiOiJkNDhhZDNkZTg0ODE1NWIxZjVmYzAxMWIxZGRhYTNkYyIsInVzZXJDb3VudCI6NDJ9"/>
  <p:tag name="commondata" val="eyJjb3VudCI6NDMsImhkaWQiOiJkNDhhZDNkZTg0ODE1NWIxZjVmYzAxMWIxZGRhYTNkYyIsInVzZXJDb3VudCI6NDN9"/>
  <p:tag name="resource_record_key" val="{&quot;65&quot;:[20230979],&quot;71&quot;:[76235679946]}"/>
</p:tagLst>
</file>

<file path=ppt/tags/tag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2"/>
  <p:tag name="KSO_WM_UNIT_LAYERLEVEL" val="1"/>
  <p:tag name="KSO_WM_TAG_VERSION" val="1.0"/>
  <p:tag name="KSO_WM_UNIT_TYPE" val="i"/>
  <p:tag name="KSO_WM_UNIT_INDEX"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0"/>
  <p:tag name="KSO_WM_UNIT_LAYERLEVEL" val="1"/>
  <p:tag name="KSO_WM_TAG_VERSION" val="1.0"/>
  <p:tag name="KSO_WM_BEAUTIFY_FLAG" val="#wm#"/>
  <p:tag name="KSO_WM_UNIT_TYPE" val="i"/>
  <p:tag name="KSO_WM_UNIT_INDEX" val="2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1"/>
  <p:tag name="KSO_WM_UNIT_LAYERLEVEL" val="1"/>
  <p:tag name="KSO_WM_TAG_VERSION" val="1.0"/>
  <p:tag name="KSO_WM_BEAUTIFY_FLAG" val="#wm#"/>
  <p:tag name="KSO_WM_UNIT_TYPE" val="i"/>
  <p:tag name="KSO_WM_UNIT_INDEX" val="2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2"/>
  <p:tag name="KSO_WM_UNIT_LAYERLEVEL" val="1"/>
  <p:tag name="KSO_WM_TAG_VERSION" val="1.0"/>
  <p:tag name="KSO_WM_BEAUTIFY_FLAG" val="#wm#"/>
  <p:tag name="KSO_WM_UNIT_TYPE" val="i"/>
  <p:tag name="KSO_WM_UNIT_INDEX" val="2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3"/>
  <p:tag name="KSO_WM_UNIT_LAYERLEVEL" val="1"/>
  <p:tag name="KSO_WM_TAG_VERSION" val="1.0"/>
  <p:tag name="KSO_WM_BEAUTIFY_FLAG" val="#wm#"/>
  <p:tag name="KSO_WM_UNIT_PRESET_TEXT" val="公司名占位符"/>
  <p:tag name="KSO_WM_UNIT_NOCLEAR" val="0"/>
  <p:tag name="KSO_WM_UNIT_VALUE" val="36"/>
  <p:tag name="KSO_WM_UNIT_TYPE" val="f"/>
  <p:tag name="KSO_WM_UNIT_INDEX" val="3"/>
  <p:tag name="KSO_WM_UNIT_SUBTYPE" val="g"/>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1.0"/>
  <p:tag name="KSO_WM_BEAUTIFY_FLAG" val="#wm#"/>
  <p:tag name="KSO_WM_UNIT_SUBTYPE" val="c"/>
  <p:tag name="KSO_WM_UNIT_PRESET_TEXT" val="日期时间占位符"/>
  <p:tag name="KSO_WM_UNIT_NOCLEAR" val="0"/>
  <p:tag name="KSO_WM_UNIT_VALUE" val="8"/>
  <p:tag name="KSO_WM_UNIT_TYPE" val="f"/>
  <p:tag name="KSO_WM_UNIT_INDEX"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1.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3"/>
  <p:tag name="KSO_WM_UNIT_LAYERLEVEL" val="1"/>
  <p:tag name="KSO_WM_TAG_VERSION" val="1.0"/>
  <p:tag name="KSO_WM_UNIT_TYPE" val="i"/>
  <p:tag name="KSO_WM_UNIT_INDEX" val="3"/>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BEAUTIFY_FLAG" val="#wm#"/>
  <p:tag name="KSO_WM_UNIT_TYPE" val="i"/>
  <p:tag name="KSO_WM_UNIT_INDEX"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1.0"/>
  <p:tag name="KSO_WM_BEAUTIFY_FLAG" val="#wm#"/>
  <p:tag name="KSO_WM_UNIT_TYPE" val="i"/>
  <p:tag name="KSO_WM_UNIT_INDEX" val="3"/>
</p:tagLst>
</file>

<file path=ppt/tags/tag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4"/>
  <p:tag name="KSO_WM_UNIT_LAYERLEVEL" val="1"/>
  <p:tag name="KSO_WM_TAG_VERSION" val="1.0"/>
  <p:tag name="KSO_WM_UNIT_TYPE" val="i"/>
  <p:tag name="KSO_WM_UNIT_INDEX" val="4"/>
</p:tagLst>
</file>

<file path=ppt/tags/tag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5"/>
  <p:tag name="KSO_WM_UNIT_LAYERLEVEL" val="1"/>
  <p:tag name="KSO_WM_TAG_VERSION" val="1.0"/>
  <p:tag name="KSO_WM_UNIT_TYPE" val="i"/>
  <p:tag name="KSO_WM_UNIT_INDEX" val="5"/>
</p:tagLst>
</file>

<file path=ppt/tags/tag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4"/>
  <p:tag name="KSO_WM_UNIT_LAYERLEVEL" val="1"/>
  <p:tag name="KSO_WM_TAG_VERSION" val="1.0"/>
  <p:tag name="KSO_WM_UNIT_TYPE" val="i"/>
  <p:tag name="KSO_WM_UNIT_INDEX" val="4"/>
</p:tagLst>
</file>

<file path=ppt/tags/tag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6"/>
  <p:tag name="KSO_WM_UNIT_LAYERLEVEL" val="1"/>
  <p:tag name="KSO_WM_TAG_VERSION" val="1.0"/>
  <p:tag name="KSO_WM_UNIT_TYPE" val="i"/>
  <p:tag name="KSO_WM_UNIT_INDEX" val="6"/>
</p:tagLst>
</file>

<file path=ppt/tags/tag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7"/>
  <p:tag name="KSO_WM_UNIT_LAYERLEVEL" val="1"/>
  <p:tag name="KSO_WM_TAG_VERSION" val="1.0"/>
  <p:tag name="KSO_WM_UNIT_TYPE" val="i"/>
  <p:tag name="KSO_WM_UNIT_INDEX" val="7"/>
</p:tagLst>
</file>

<file path=ppt/tags/tag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8"/>
  <p:tag name="KSO_WM_UNIT_LAYERLEVEL" val="1"/>
  <p:tag name="KSO_WM_TAG_VERSION" val="1.0"/>
  <p:tag name="KSO_WM_UNIT_TYPE" val="i"/>
  <p:tag name="KSO_WM_UNIT_INDEX" val="8"/>
</p:tagLst>
</file>

<file path=ppt/tags/tag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9"/>
  <p:tag name="KSO_WM_UNIT_LAYERLEVEL" val="1"/>
  <p:tag name="KSO_WM_TAG_VERSION" val="1.0"/>
  <p:tag name="KSO_WM_UNIT_TYPE" val="i"/>
  <p:tag name="KSO_WM_UNIT_INDEX" val="9"/>
</p:tagLst>
</file>

<file path=ppt/tags/tag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0"/>
  <p:tag name="KSO_WM_UNIT_LAYERLEVEL" val="1"/>
  <p:tag name="KSO_WM_TAG_VERSION" val="1.0"/>
  <p:tag name="KSO_WM_UNIT_TYPE" val="i"/>
  <p:tag name="KSO_WM_UNIT_INDEX" val="10"/>
</p:tagLst>
</file>

<file path=ppt/tags/tag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1"/>
  <p:tag name="KSO_WM_UNIT_LAYERLEVEL" val="1"/>
  <p:tag name="KSO_WM_TAG_VERSION" val="1.0"/>
  <p:tag name="KSO_WM_UNIT_TYPE" val="i"/>
  <p:tag name="KSO_WM_UNIT_INDEX" val="1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2"/>
  <p:tag name="KSO_WM_UNIT_LAYERLEVEL" val="1"/>
  <p:tag name="KSO_WM_TAG_VERSION" val="1.0"/>
  <p:tag name="KSO_WM_BEAUTIFY_FLAG" val="#wm#"/>
  <p:tag name="KSO_WM_UNIT_TYPE" val="i"/>
  <p:tag name="KSO_WM_UNIT_INDEX" val="12"/>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3"/>
  <p:tag name="KSO_WM_UNIT_LAYERLEVEL" val="1"/>
  <p:tag name="KSO_WM_TAG_VERSION" val="1.0"/>
  <p:tag name="KSO_WM_BEAUTIFY_FLAG" val="#wm#"/>
  <p:tag name="KSO_WM_UNIT_TYPE" val="i"/>
  <p:tag name="KSO_WM_UNIT_INDEX" val="13"/>
</p:tagLst>
</file>

<file path=ppt/tags/tag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4"/>
  <p:tag name="KSO_WM_UNIT_LAYERLEVEL" val="1"/>
  <p:tag name="KSO_WM_TAG_VERSION" val="1.0"/>
  <p:tag name="KSO_WM_UNIT_TYPE" val="i"/>
  <p:tag name="KSO_WM_UNIT_INDEX" val="14"/>
</p:tagLst>
</file>

<file path=ppt/tags/tag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5"/>
  <p:tag name="KSO_WM_UNIT_LAYERLEVEL" val="1"/>
  <p:tag name="KSO_WM_TAG_VERSION" val="1.0"/>
  <p:tag name="KSO_WM_UNIT_TYPE" val="i"/>
  <p:tag name="KSO_WM_UNIT_INDEX" val="15"/>
</p:tagLst>
</file>

<file path=ppt/tags/tag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5"/>
  <p:tag name="KSO_WM_UNIT_LAYERLEVEL" val="1"/>
  <p:tag name="KSO_WM_TAG_VERSION" val="1.0"/>
  <p:tag name="KSO_WM_UNIT_TYPE" val="i"/>
  <p:tag name="KSO_WM_UNIT_INDEX" val="5"/>
</p:tagLst>
</file>

<file path=ppt/tags/tag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6"/>
  <p:tag name="KSO_WM_UNIT_LAYERLEVEL" val="1"/>
  <p:tag name="KSO_WM_TAG_VERSION" val="1.0"/>
  <p:tag name="KSO_WM_UNIT_TYPE" val="i"/>
  <p:tag name="KSO_WM_UNIT_INDEX" val="16"/>
</p:tagLst>
</file>

<file path=ppt/tags/tag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7"/>
  <p:tag name="KSO_WM_UNIT_LAYERLEVEL" val="1"/>
  <p:tag name="KSO_WM_TAG_VERSION" val="1.0"/>
  <p:tag name="KSO_WM_UNIT_TYPE" val="i"/>
  <p:tag name="KSO_WM_UNIT_INDEX" val="17"/>
</p:tagLst>
</file>

<file path=ppt/tags/tag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8"/>
  <p:tag name="KSO_WM_UNIT_LAYERLEVEL" val="1"/>
  <p:tag name="KSO_WM_TAG_VERSION" val="1.0"/>
  <p:tag name="KSO_WM_UNIT_TYPE" val="i"/>
  <p:tag name="KSO_WM_UNIT_INDEX" val="18"/>
</p:tagLst>
</file>

<file path=ppt/tags/tag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9"/>
  <p:tag name="KSO_WM_UNIT_LAYERLEVEL" val="1"/>
  <p:tag name="KSO_WM_TAG_VERSION" val="1.0"/>
  <p:tag name="KSO_WM_UNIT_TYPE" val="i"/>
  <p:tag name="KSO_WM_UNIT_INDEX" val="19"/>
</p:tagLst>
</file>

<file path=ppt/tags/tag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0"/>
  <p:tag name="KSO_WM_UNIT_LAYERLEVEL" val="1"/>
  <p:tag name="KSO_WM_TAG_VERSION" val="1.0"/>
  <p:tag name="KSO_WM_UNIT_TYPE" val="i"/>
  <p:tag name="KSO_WM_UNIT_INDEX" val="20"/>
</p:tagLst>
</file>

<file path=ppt/tags/tag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1"/>
  <p:tag name="KSO_WM_UNIT_LAYERLEVEL" val="1"/>
  <p:tag name="KSO_WM_TAG_VERSION" val="1.0"/>
  <p:tag name="KSO_WM_UNIT_TYPE" val="i"/>
  <p:tag name="KSO_WM_UNIT_INDEX" val="2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2"/>
  <p:tag name="KSO_WM_UNIT_LAYERLEVEL" val="1"/>
  <p:tag name="KSO_WM_TAG_VERSION" val="1.0"/>
  <p:tag name="KSO_WM_BEAUTIFY_FLAG" val="#wm#"/>
  <p:tag name="KSO_WM_UNIT_TYPE" val="i"/>
  <p:tag name="KSO_WM_UNIT_INDEX" val="2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1.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b*1"/>
  <p:tag name="KSO_WM_UNIT_LAYERLEVEL" val="1"/>
  <p:tag name="KSO_WM_TAG_VERSION" val="1.0"/>
  <p:tag name="KSO_WM_BEAUTIFY_FLAG" val="#wm#"/>
  <p:tag name="KSO_WM_UNIT_ISCONTENTSTITLE" val="0"/>
  <p:tag name="KSO_WM_UNIT_ISNUMDGMTITLE" val="0"/>
  <p:tag name="KSO_WM_UNIT_PRESET_TEXT" val="副标题"/>
  <p:tag name="KSO_WM_UNIT_NOCLEAR" val="0"/>
  <p:tag name="KSO_WM_UNIT_VALUE" val="10"/>
  <p:tag name="KSO_WM_UNIT_TYPE" val="b"/>
  <p:tag name="KSO_WM_UNIT_INDEX"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6"/>
  <p:tag name="KSO_WM_UNIT_LAYERLEVEL" val="1"/>
  <p:tag name="KSO_WM_TAG_VERSION" val="1.0"/>
  <p:tag name="KSO_WM_UNIT_TYPE" val="i"/>
  <p:tag name="KSO_WM_UNIT_INDEX" val="6"/>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1.0"/>
  <p:tag name="KSO_WM_BEAUTIFY_FLAG" val="#wm#"/>
  <p:tag name="KSO_WM_UNIT_TYPE" val="i"/>
  <p:tag name="KSO_WM_UNIT_INDEX" val="3"/>
</p:tagLst>
</file>

<file path=ppt/tags/tag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
  <p:tag name="KSO_WM_UNIT_LAYERLEVEL" val="1"/>
  <p:tag name="KSO_WM_TAG_VERSION" val="1.0"/>
  <p:tag name="KSO_WM_UNIT_TYPE" val="i"/>
  <p:tag name="KSO_WM_UNIT_INDEX" val="4"/>
</p:tagLst>
</file>

<file path=ppt/tags/tag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
  <p:tag name="KSO_WM_UNIT_LAYERLEVEL" val="1"/>
  <p:tag name="KSO_WM_TAG_VERSION" val="1.0"/>
  <p:tag name="KSO_WM_UNIT_TYPE" val="i"/>
  <p:tag name="KSO_WM_UNIT_INDEX" val="5"/>
</p:tagLst>
</file>

<file path=ppt/tags/tag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
  <p:tag name="KSO_WM_UNIT_LAYERLEVEL" val="1"/>
  <p:tag name="KSO_WM_TAG_VERSION" val="1.0"/>
  <p:tag name="KSO_WM_UNIT_TYPE" val="i"/>
  <p:tag name="KSO_WM_UNIT_INDEX" val="6"/>
</p:tagLst>
</file>

<file path=ppt/tags/tag6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
  <p:tag name="KSO_WM_UNIT_LAYERLEVEL" val="1"/>
  <p:tag name="KSO_WM_TAG_VERSION" val="1.0"/>
  <p:tag name="KSO_WM_UNIT_TYPE" val="i"/>
  <p:tag name="KSO_WM_UNIT_INDEX" val="7"/>
</p:tagLst>
</file>

<file path=ppt/tags/tag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
  <p:tag name="KSO_WM_UNIT_LAYERLEVEL" val="1"/>
  <p:tag name="KSO_WM_TAG_VERSION" val="1.0"/>
  <p:tag name="KSO_WM_UNIT_TYPE" val="i"/>
  <p:tag name="KSO_WM_UNIT_INDEX" val="8"/>
</p:tagLst>
</file>

<file path=ppt/tags/tag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9"/>
  <p:tag name="KSO_WM_UNIT_LAYERLEVEL" val="1"/>
  <p:tag name="KSO_WM_TAG_VERSION" val="1.0"/>
  <p:tag name="KSO_WM_UNIT_TYPE" val="i"/>
  <p:tag name="KSO_WM_UNIT_INDEX" val="9"/>
</p:tagLst>
</file>

<file path=ppt/tags/tag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0"/>
  <p:tag name="KSO_WM_UNIT_LAYERLEVEL" val="1"/>
  <p:tag name="KSO_WM_TAG_VERSION" val="1.0"/>
  <p:tag name="KSO_WM_UNIT_TYPE" val="i"/>
  <p:tag name="KSO_WM_UNIT_INDEX" val="10"/>
</p:tagLst>
</file>

<file path=ppt/tags/tag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1"/>
  <p:tag name="KSO_WM_UNIT_LAYERLEVEL" val="1"/>
  <p:tag name="KSO_WM_TAG_VERSION" val="1.0"/>
  <p:tag name="KSO_WM_UNIT_TYPE" val="i"/>
  <p:tag name="KSO_WM_UNIT_INDEX" val="1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7"/>
  <p:tag name="KSO_WM_UNIT_LAYERLEVEL" val="1"/>
  <p:tag name="KSO_WM_TAG_VERSION" val="1.0"/>
  <p:tag name="KSO_WM_BEAUTIFY_FLAG" val="#wm#"/>
  <p:tag name="KSO_WM_UNIT_TYPE" val="i"/>
  <p:tag name="KSO_WM_UNIT_INDEX" val="7"/>
</p:tagLst>
</file>

<file path=ppt/tags/tag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2"/>
  <p:tag name="KSO_WM_UNIT_LAYERLEVEL" val="1"/>
  <p:tag name="KSO_WM_TAG_VERSION" val="1.0"/>
  <p:tag name="KSO_WM_UNIT_TYPE" val="i"/>
  <p:tag name="KSO_WM_UNIT_INDEX" val="1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1.0"/>
  <p:tag name="KSO_WM_BEAUTIFY_FLAG" val="#wm#"/>
  <p:tag name="KSO_WM_UNIT_PRESET_TEXT" val="节编号"/>
  <p:tag name="KSO_WM_UNIT_NOCLEAR" val="0"/>
  <p:tag name="KSO_WM_UNIT_VALUE" val="13"/>
  <p:tag name="KSO_WM_UNIT_TYPE" val="e"/>
  <p:tag name="KSO_WM_UNIT_INDEX"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VALUE" val="160"/>
  <p:tag name="KSO_WM_UNIT_TYPE" val="f"/>
  <p:tag name="KSO_WM_UNIT_INDEX"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VALUE" val="160"/>
  <p:tag name="KSO_WM_UNIT_TYPE" val="f"/>
  <p:tag name="KSO_WM_UNIT_INDEX"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8"/>
  <p:tag name="KSO_WM_UNIT_LAYERLEVEL" val="1"/>
  <p:tag name="KSO_WM_TAG_VERSION" val="1.0"/>
  <p:tag name="KSO_WM_UNIT_TYPE" val="i"/>
  <p:tag name="KSO_WM_UNIT_INDEX" val="8"/>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1.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1.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1.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1.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9"/>
  <p:tag name="KSO_WM_UNIT_LAYERLEVEL" val="1"/>
  <p:tag name="KSO_WM_TAG_VERSION" val="1.0"/>
  <p:tag name="KSO_WM_UNIT_TYPE" val="i"/>
  <p:tag name="KSO_WM_UNIT_INDEX" val="9"/>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
      <a:dk1>
        <a:srgbClr val="000000"/>
      </a:dk1>
      <a:lt1>
        <a:srgbClr val="FFFFFF"/>
      </a:lt1>
      <a:dk2>
        <a:srgbClr val="3B0001"/>
      </a:dk2>
      <a:lt2>
        <a:srgbClr val="FCF4F0"/>
      </a:lt2>
      <a:accent1>
        <a:srgbClr val="CA0000"/>
      </a:accent1>
      <a:accent2>
        <a:srgbClr val="444758"/>
      </a:accent2>
      <a:accent3>
        <a:srgbClr val="CA0000"/>
      </a:accent3>
      <a:accent4>
        <a:srgbClr val="444758"/>
      </a:accent4>
      <a:accent5>
        <a:srgbClr val="CA0000"/>
      </a:accent5>
      <a:accent6>
        <a:srgbClr val="444758"/>
      </a:accent6>
      <a:hlink>
        <a:srgbClr val="5FCBFB"/>
      </a:hlink>
      <a:folHlink>
        <a:srgbClr val="B759BC"/>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4">
              <a:alpha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solidFill>
              <a:schemeClr val="accent4"/>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5170</Words>
  <Application>WPS 演示</Application>
  <PresentationFormat>宽屏</PresentationFormat>
  <Paragraphs>247</Paragraphs>
  <Slides>10</Slides>
  <Notes>1</Notes>
  <HiddenSlides>1</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10</vt:i4>
      </vt:variant>
    </vt:vector>
  </HeadingPairs>
  <TitlesOfParts>
    <vt:vector size="20" baseType="lpstr">
      <vt:lpstr>Arial</vt:lpstr>
      <vt:lpstr>宋体</vt:lpstr>
      <vt:lpstr>Wingdings</vt:lpstr>
      <vt:lpstr>微软雅黑</vt:lpstr>
      <vt:lpstr>Wingdings</vt:lpstr>
      <vt:lpstr>方正全福体</vt:lpstr>
      <vt:lpstr>Arial Unicode MS</vt:lpstr>
      <vt:lpstr>等线</vt:lpstr>
      <vt:lpstr>Calibri</vt:lpstr>
      <vt:lpstr>Office 主题​​</vt:lpstr>
      <vt:lpstr>赛  事  解  读</vt:lpstr>
      <vt:lpstr>PowerPoint 演示文稿</vt:lpstr>
      <vt:lpstr>赛事文件</vt:lpstr>
      <vt:lpstr>PowerPoint 演示文稿</vt:lpstr>
      <vt:lpstr>PowerPoint 演示文稿</vt:lpstr>
      <vt:lpstr>PowerPoint 演示文稿</vt:lpstr>
      <vt:lpstr>PowerPoint 演示文稿</vt:lpstr>
      <vt:lpstr>PowerPoint 演示文稿</vt:lpstr>
      <vt:lpstr>PowerPoint 演示文稿</vt:lpstr>
      <vt:lpstr>联系方式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河北省创新创业大赛</dc:title>
  <dc:creator>河北省科技创新服务中心</dc:creator>
  <cp:lastModifiedBy>lenovo</cp:lastModifiedBy>
  <cp:revision>121</cp:revision>
  <dcterms:created xsi:type="dcterms:W3CDTF">2022-08-04T00:59:00Z</dcterms:created>
  <dcterms:modified xsi:type="dcterms:W3CDTF">2024-07-09T04:15:04Z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2052-11.8.2.11716</vt:lpwstr>
  </property>
  <property fmtid="{D5CDD505-2E9C-101B-9397-08002B2CF9AE}" pid="3" name="KSOTemplateUUID">
    <vt:lpwstr>v1.0_mb_YDTxst96EHwKK4UhkmKurg==</vt:lpwstr>
  </property>
  <property fmtid="{D5CDD505-2E9C-101B-9397-08002B2CF9AE}" pid="4" name="ICV">
    <vt:lpwstr>4F1B58B2E6674297B16978FCA1C6FA7A_13</vt:lpwstr>
  </property>
</Properties>
</file>